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4"/>
  </p:notesMasterIdLst>
  <p:sldIdLst>
    <p:sldId id="256" r:id="rId2"/>
    <p:sldId id="257" r:id="rId3"/>
    <p:sldId id="308" r:id="rId4"/>
    <p:sldId id="310" r:id="rId5"/>
    <p:sldId id="311" r:id="rId6"/>
    <p:sldId id="314" r:id="rId7"/>
    <p:sldId id="313" r:id="rId8"/>
    <p:sldId id="312" r:id="rId9"/>
    <p:sldId id="315" r:id="rId10"/>
    <p:sldId id="316" r:id="rId11"/>
    <p:sldId id="317" r:id="rId12"/>
    <p:sldId id="318" r:id="rId13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460" userDrawn="1">
          <p15:clr>
            <a:srgbClr val="A4A3A4"/>
          </p15:clr>
        </p15:guide>
        <p15:guide id="4" orient="horz" pos="2696" userDrawn="1">
          <p15:clr>
            <a:srgbClr val="A4A3A4"/>
          </p15:clr>
        </p15:guide>
        <p15:guide id="5" pos="612" userDrawn="1">
          <p15:clr>
            <a:srgbClr val="A4A3A4"/>
          </p15:clr>
        </p15:guide>
        <p15:guide id="6" pos="6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FF9900"/>
    <a:srgbClr val="FFFF00"/>
    <a:srgbClr val="009EF3"/>
    <a:srgbClr val="E3B525"/>
    <a:srgbClr val="FF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9FDAB2-9A6E-4CBD-95AA-19CE3D60E6F5}" v="108" dt="2023-10-15T15:04:15.4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82" autoAdjust="0"/>
  </p:normalViewPr>
  <p:slideViewPr>
    <p:cSldViewPr>
      <p:cViewPr varScale="1">
        <p:scale>
          <a:sx n="57" d="100"/>
          <a:sy n="57" d="100"/>
        </p:scale>
        <p:origin x="230" y="72"/>
      </p:cViewPr>
      <p:guideLst>
        <p:guide orient="horz" pos="344"/>
        <p:guide pos="11460"/>
        <p:guide orient="horz" pos="2696"/>
        <p:guide pos="612"/>
        <p:guide pos="60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s sawant" userId="931d13761d468a13" providerId="LiveId" clId="{DA9FDAB2-9A6E-4CBD-95AA-19CE3D60E6F5}"/>
    <pc:docChg chg="modSld modShowInfo">
      <pc:chgData name="Tejas sawant" userId="931d13761d468a13" providerId="LiveId" clId="{DA9FDAB2-9A6E-4CBD-95AA-19CE3D60E6F5}" dt="2023-10-15T15:04:15.492" v="128" actId="20577"/>
      <pc:docMkLst>
        <pc:docMk/>
      </pc:docMkLst>
      <pc:sldChg chg="modSp mod modAnim">
        <pc:chgData name="Tejas sawant" userId="931d13761d468a13" providerId="LiveId" clId="{DA9FDAB2-9A6E-4CBD-95AA-19CE3D60E6F5}" dt="2023-10-15T14:58:02.246" v="89"/>
        <pc:sldMkLst>
          <pc:docMk/>
          <pc:sldMk cId="0" sldId="256"/>
        </pc:sldMkLst>
        <pc:picChg chg="mod">
          <ac:chgData name="Tejas sawant" userId="931d13761d468a13" providerId="LiveId" clId="{DA9FDAB2-9A6E-4CBD-95AA-19CE3D60E6F5}" dt="2023-10-15T14:50:24.650" v="3" actId="1076"/>
          <ac:picMkLst>
            <pc:docMk/>
            <pc:sldMk cId="0" sldId="256"/>
            <ac:picMk id="12" creationId="{9FA0D2AA-5124-2234-67E8-7126FBD449E9}"/>
          </ac:picMkLst>
        </pc:picChg>
      </pc:sldChg>
      <pc:sldChg chg="modAnim">
        <pc:chgData name="Tejas sawant" userId="931d13761d468a13" providerId="LiveId" clId="{DA9FDAB2-9A6E-4CBD-95AA-19CE3D60E6F5}" dt="2023-10-15T14:58:09.863" v="91"/>
        <pc:sldMkLst>
          <pc:docMk/>
          <pc:sldMk cId="0" sldId="257"/>
        </pc:sldMkLst>
      </pc:sldChg>
      <pc:sldChg chg="modSp mod modAnim">
        <pc:chgData name="Tejas sawant" userId="931d13761d468a13" providerId="LiveId" clId="{DA9FDAB2-9A6E-4CBD-95AA-19CE3D60E6F5}" dt="2023-10-15T15:03:36.297" v="126" actId="14100"/>
        <pc:sldMkLst>
          <pc:docMk/>
          <pc:sldMk cId="437784114" sldId="308"/>
        </pc:sldMkLst>
        <pc:spChg chg="mod">
          <ac:chgData name="Tejas sawant" userId="931d13761d468a13" providerId="LiveId" clId="{DA9FDAB2-9A6E-4CBD-95AA-19CE3D60E6F5}" dt="2023-10-15T15:03:28.569" v="125" actId="1076"/>
          <ac:spMkLst>
            <pc:docMk/>
            <pc:sldMk cId="437784114" sldId="308"/>
            <ac:spMk id="2" creationId="{83048D34-8884-CB53-5314-B8659E3E918A}"/>
          </ac:spMkLst>
        </pc:spChg>
        <pc:grpChg chg="mod">
          <ac:chgData name="Tejas sawant" userId="931d13761d468a13" providerId="LiveId" clId="{DA9FDAB2-9A6E-4CBD-95AA-19CE3D60E6F5}" dt="2023-10-15T15:03:36.297" v="126" actId="14100"/>
          <ac:grpSpMkLst>
            <pc:docMk/>
            <pc:sldMk cId="437784114" sldId="308"/>
            <ac:grpSpMk id="56" creationId="{10AC73C5-368A-4992-917B-0C0A1838E3CA}"/>
          </ac:grpSpMkLst>
        </pc:grpChg>
        <pc:picChg chg="mod">
          <ac:chgData name="Tejas sawant" userId="931d13761d468a13" providerId="LiveId" clId="{DA9FDAB2-9A6E-4CBD-95AA-19CE3D60E6F5}" dt="2023-10-15T14:58:12.335" v="92" actId="1076"/>
          <ac:picMkLst>
            <pc:docMk/>
            <pc:sldMk cId="437784114" sldId="308"/>
            <ac:picMk id="5" creationId="{FBAF4DCE-CF24-5EAB-7793-9A42D0DC538A}"/>
          </ac:picMkLst>
        </pc:picChg>
      </pc:sldChg>
      <pc:sldChg chg="modSp mod modAnim">
        <pc:chgData name="Tejas sawant" userId="931d13761d468a13" providerId="LiveId" clId="{DA9FDAB2-9A6E-4CBD-95AA-19CE3D60E6F5}" dt="2023-10-15T15:01:36.680" v="121"/>
        <pc:sldMkLst>
          <pc:docMk/>
          <pc:sldMk cId="3362651510" sldId="310"/>
        </pc:sldMkLst>
        <pc:picChg chg="mod">
          <ac:chgData name="Tejas sawant" userId="931d13761d468a13" providerId="LiveId" clId="{DA9FDAB2-9A6E-4CBD-95AA-19CE3D60E6F5}" dt="2023-10-15T14:52:21.660" v="30" actId="1076"/>
          <ac:picMkLst>
            <pc:docMk/>
            <pc:sldMk cId="3362651510" sldId="310"/>
            <ac:picMk id="12" creationId="{64C5B835-9ADB-DB6F-0212-D6F8EE71F6DA}"/>
          </ac:picMkLst>
        </pc:picChg>
      </pc:sldChg>
      <pc:sldChg chg="modSp modAnim">
        <pc:chgData name="Tejas sawant" userId="931d13761d468a13" providerId="LiveId" clId="{DA9FDAB2-9A6E-4CBD-95AA-19CE3D60E6F5}" dt="2023-10-15T15:04:15.492" v="128" actId="20577"/>
        <pc:sldMkLst>
          <pc:docMk/>
          <pc:sldMk cId="2977193222" sldId="311"/>
        </pc:sldMkLst>
        <pc:graphicFrameChg chg="mod">
          <ac:chgData name="Tejas sawant" userId="931d13761d468a13" providerId="LiveId" clId="{DA9FDAB2-9A6E-4CBD-95AA-19CE3D60E6F5}" dt="2023-10-15T15:04:15.492" v="128" actId="20577"/>
          <ac:graphicFrameMkLst>
            <pc:docMk/>
            <pc:sldMk cId="2977193222" sldId="311"/>
            <ac:graphicFrameMk id="60" creationId="{1067FCB4-A850-C63A-2DD1-D1BE20F41440}"/>
          </ac:graphicFrameMkLst>
        </pc:graphicFrameChg>
      </pc:sldChg>
      <pc:sldChg chg="modSp mod modAnim">
        <pc:chgData name="Tejas sawant" userId="931d13761d468a13" providerId="LiveId" clId="{DA9FDAB2-9A6E-4CBD-95AA-19CE3D60E6F5}" dt="2023-10-15T15:00:58.697" v="110"/>
        <pc:sldMkLst>
          <pc:docMk/>
          <pc:sldMk cId="3030712136" sldId="312"/>
        </pc:sldMkLst>
        <pc:picChg chg="mod">
          <ac:chgData name="Tejas sawant" userId="931d13761d468a13" providerId="LiveId" clId="{DA9FDAB2-9A6E-4CBD-95AA-19CE3D60E6F5}" dt="2023-10-15T14:44:08.235" v="1" actId="1076"/>
          <ac:picMkLst>
            <pc:docMk/>
            <pc:sldMk cId="3030712136" sldId="312"/>
            <ac:picMk id="17" creationId="{215DDFD0-8450-4095-2700-90B9F99636B9}"/>
          </ac:picMkLst>
        </pc:picChg>
        <pc:picChg chg="mod">
          <ac:chgData name="Tejas sawant" userId="931d13761d468a13" providerId="LiveId" clId="{DA9FDAB2-9A6E-4CBD-95AA-19CE3D60E6F5}" dt="2023-10-15T14:44:05.851" v="0" actId="1076"/>
          <ac:picMkLst>
            <pc:docMk/>
            <pc:sldMk cId="3030712136" sldId="312"/>
            <ac:picMk id="22" creationId="{A807BD1E-567F-C76D-1618-08CF9A3267E0}"/>
          </ac:picMkLst>
        </pc:picChg>
      </pc:sldChg>
      <pc:sldChg chg="modAnim">
        <pc:chgData name="Tejas sawant" userId="931d13761d468a13" providerId="LiveId" clId="{DA9FDAB2-9A6E-4CBD-95AA-19CE3D60E6F5}" dt="2023-10-15T15:01:52.730" v="122"/>
        <pc:sldMkLst>
          <pc:docMk/>
          <pc:sldMk cId="3426308394" sldId="313"/>
        </pc:sldMkLst>
      </pc:sldChg>
      <pc:sldChg chg="modSp mod modAnim">
        <pc:chgData name="Tejas sawant" userId="931d13761d468a13" providerId="LiveId" clId="{DA9FDAB2-9A6E-4CBD-95AA-19CE3D60E6F5}" dt="2023-10-15T15:01:10.959" v="114"/>
        <pc:sldMkLst>
          <pc:docMk/>
          <pc:sldMk cId="1528056252" sldId="314"/>
        </pc:sldMkLst>
        <pc:spChg chg="mod">
          <ac:chgData name="Tejas sawant" userId="931d13761d468a13" providerId="LiveId" clId="{DA9FDAB2-9A6E-4CBD-95AA-19CE3D60E6F5}" dt="2023-10-15T14:55:50.120" v="80" actId="20577"/>
          <ac:spMkLst>
            <pc:docMk/>
            <pc:sldMk cId="1528056252" sldId="314"/>
            <ac:spMk id="2" creationId="{83048D34-8884-CB53-5314-B8659E3E918A}"/>
          </ac:spMkLst>
        </pc:spChg>
        <pc:picChg chg="mod">
          <ac:chgData name="Tejas sawant" userId="931d13761d468a13" providerId="LiveId" clId="{DA9FDAB2-9A6E-4CBD-95AA-19CE3D60E6F5}" dt="2023-10-15T14:56:02.072" v="82" actId="1076"/>
          <ac:picMkLst>
            <pc:docMk/>
            <pc:sldMk cId="1528056252" sldId="314"/>
            <ac:picMk id="4" creationId="{BCA4A0CC-A9CB-990E-1122-B7B4FE82BAA3}"/>
          </ac:picMkLst>
        </pc:picChg>
      </pc:sldChg>
      <pc:sldChg chg="modAnim">
        <pc:chgData name="Tejas sawant" userId="931d13761d468a13" providerId="LiveId" clId="{DA9FDAB2-9A6E-4CBD-95AA-19CE3D60E6F5}" dt="2023-10-15T15:02:28.785" v="124"/>
        <pc:sldMkLst>
          <pc:docMk/>
          <pc:sldMk cId="3152307111" sldId="31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9B719-9AFC-4890-9444-090928593E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BCF442-9265-4943-AE8D-2DC852DAF5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goal of this project is to develop a low-cost AI-empowered stethoscope integrated with a lightweight machine learning model for the accurate and early detection of cardiac and respiratory diseases from lung and heart auscultation sounds.</a:t>
          </a:r>
          <a:endParaRPr lang="en-US" dirty="0"/>
        </a:p>
      </dgm:t>
    </dgm:pt>
    <dgm:pt modelId="{C9066055-2459-41B0-AE67-67E7580CB753}" type="parTrans" cxnId="{AFFAD8B4-9D28-4E21-8E37-9C6EC02EF908}">
      <dgm:prSet/>
      <dgm:spPr/>
      <dgm:t>
        <a:bodyPr/>
        <a:lstStyle/>
        <a:p>
          <a:endParaRPr lang="en-US"/>
        </a:p>
      </dgm:t>
    </dgm:pt>
    <dgm:pt modelId="{FA0B806F-9332-4DF3-A105-CB240AAA54DE}" type="sibTrans" cxnId="{AFFAD8B4-9D28-4E21-8E37-9C6EC02EF9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151C8F-6A13-422F-A1EE-857BB66966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Many regions lack access to well-trained medical professionals and diagnostic equipment, making early disease detection difficult.</a:t>
          </a:r>
        </a:p>
      </dgm:t>
    </dgm:pt>
    <dgm:pt modelId="{829D348E-F09D-4E85-BCF6-B97BAC0266C3}" type="parTrans" cxnId="{0C317419-EB92-409F-B2D2-9CB9E42F9670}">
      <dgm:prSet/>
      <dgm:spPr/>
      <dgm:t>
        <a:bodyPr/>
        <a:lstStyle/>
        <a:p>
          <a:endParaRPr lang="en-US"/>
        </a:p>
      </dgm:t>
    </dgm:pt>
    <dgm:pt modelId="{C895FB98-5616-49ED-B71A-F046D4A64269}" type="sibTrans" cxnId="{0C317419-EB92-409F-B2D2-9CB9E42F96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BEF7339-79C9-4998-9645-62587DDDAA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High-quality stethoscopes with AI capabilities are expensive, limiting their adoption in low-resource environments.</a:t>
          </a:r>
        </a:p>
      </dgm:t>
    </dgm:pt>
    <dgm:pt modelId="{10E45961-B983-4E1C-8AB2-26118C4F73CF}" type="parTrans" cxnId="{D58B2911-3CF3-47A2-B0AE-7AF80C21F977}">
      <dgm:prSet/>
      <dgm:spPr/>
      <dgm:t>
        <a:bodyPr/>
        <a:lstStyle/>
        <a:p>
          <a:endParaRPr lang="en-US"/>
        </a:p>
      </dgm:t>
    </dgm:pt>
    <dgm:pt modelId="{2608E5E4-B9FB-45AC-8E33-AAC2DEE13D15}" type="sibTrans" cxnId="{D58B2911-3CF3-47A2-B0AE-7AF80C21F9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0FD3CC7-4A5E-47C8-B086-6680B7D10B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Interpretation of auscultation sounds is highly dependent on the skill and experience of the healthcare provider.</a:t>
          </a:r>
        </a:p>
      </dgm:t>
    </dgm:pt>
    <dgm:pt modelId="{027CC3C2-0C7C-49A7-9B02-E8B8BFCFE991}" type="parTrans" cxnId="{A3A9973E-F10C-4334-88A5-070489887F72}">
      <dgm:prSet/>
      <dgm:spPr/>
      <dgm:t>
        <a:bodyPr/>
        <a:lstStyle/>
        <a:p>
          <a:endParaRPr lang="en-US"/>
        </a:p>
      </dgm:t>
    </dgm:pt>
    <dgm:pt modelId="{7457B5EF-2129-4501-A829-CD2CD82A75D6}" type="sibTrans" cxnId="{A3A9973E-F10C-4334-88A5-070489887F72}">
      <dgm:prSet/>
      <dgm:spPr/>
      <dgm:t>
        <a:bodyPr/>
        <a:lstStyle/>
        <a:p>
          <a:endParaRPr lang="en-US"/>
        </a:p>
      </dgm:t>
    </dgm:pt>
    <dgm:pt modelId="{F53D38B6-FA42-41C7-B808-E7EFC0F2395E}" type="pres">
      <dgm:prSet presAssocID="{6C49B719-9AFC-4890-9444-090928593E9F}" presName="root" presStyleCnt="0">
        <dgm:presLayoutVars>
          <dgm:dir/>
          <dgm:resizeHandles val="exact"/>
        </dgm:presLayoutVars>
      </dgm:prSet>
      <dgm:spPr/>
    </dgm:pt>
    <dgm:pt modelId="{AD1BD885-DB0A-420B-AECC-D9945BC37447}" type="pres">
      <dgm:prSet presAssocID="{61BCF442-9265-4943-AE8D-2DC852DAF5B2}" presName="compNode" presStyleCnt="0"/>
      <dgm:spPr/>
    </dgm:pt>
    <dgm:pt modelId="{679E2D13-40FD-4B8E-A925-2DCA7B21B5CE}" type="pres">
      <dgm:prSet presAssocID="{61BCF442-9265-4943-AE8D-2DC852DAF5B2}" presName="bgRect" presStyleLbl="bgShp" presStyleIdx="0" presStyleCnt="4" custLinFactNeighborX="1284" custLinFactNeighborY="-3700"/>
      <dgm:spPr/>
    </dgm:pt>
    <dgm:pt modelId="{EE9710F1-C276-40E1-8156-58C7AD8D12A7}" type="pres">
      <dgm:prSet presAssocID="{61BCF442-9265-4943-AE8D-2DC852DAF5B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D978FBCB-36D1-4FD7-81C0-10468FD99810}" type="pres">
      <dgm:prSet presAssocID="{61BCF442-9265-4943-AE8D-2DC852DAF5B2}" presName="spaceRect" presStyleCnt="0"/>
      <dgm:spPr/>
    </dgm:pt>
    <dgm:pt modelId="{46E8E05F-4C71-4554-A228-BE51FC2168CF}" type="pres">
      <dgm:prSet presAssocID="{61BCF442-9265-4943-AE8D-2DC852DAF5B2}" presName="parTx" presStyleLbl="revTx" presStyleIdx="0" presStyleCnt="4">
        <dgm:presLayoutVars>
          <dgm:chMax val="0"/>
          <dgm:chPref val="0"/>
        </dgm:presLayoutVars>
      </dgm:prSet>
      <dgm:spPr/>
    </dgm:pt>
    <dgm:pt modelId="{BC5A99E0-EF1E-4645-8FB0-784C00C4A4AF}" type="pres">
      <dgm:prSet presAssocID="{FA0B806F-9332-4DF3-A105-CB240AAA54DE}" presName="sibTrans" presStyleCnt="0"/>
      <dgm:spPr/>
    </dgm:pt>
    <dgm:pt modelId="{BB6108C6-B092-49CF-93E4-A1F9CA4CBBFD}" type="pres">
      <dgm:prSet presAssocID="{BE151C8F-6A13-422F-A1EE-857BB66966F9}" presName="compNode" presStyleCnt="0"/>
      <dgm:spPr/>
    </dgm:pt>
    <dgm:pt modelId="{FC92F366-61BB-44C4-8595-75DB78CF2B45}" type="pres">
      <dgm:prSet presAssocID="{BE151C8F-6A13-422F-A1EE-857BB66966F9}" presName="bgRect" presStyleLbl="bgShp" presStyleIdx="1" presStyleCnt="4"/>
      <dgm:spPr/>
    </dgm:pt>
    <dgm:pt modelId="{F9CDD18C-4985-4F7C-A87B-CDE181B9D9D7}" type="pres">
      <dgm:prSet presAssocID="{BE151C8F-6A13-422F-A1EE-857BB66966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49DA34C6-A214-4988-931B-1937A821AD3A}" type="pres">
      <dgm:prSet presAssocID="{BE151C8F-6A13-422F-A1EE-857BB66966F9}" presName="spaceRect" presStyleCnt="0"/>
      <dgm:spPr/>
    </dgm:pt>
    <dgm:pt modelId="{849F296B-3D0F-4892-8A6D-15B425BFDBF2}" type="pres">
      <dgm:prSet presAssocID="{BE151C8F-6A13-422F-A1EE-857BB66966F9}" presName="parTx" presStyleLbl="revTx" presStyleIdx="1" presStyleCnt="4">
        <dgm:presLayoutVars>
          <dgm:chMax val="0"/>
          <dgm:chPref val="0"/>
        </dgm:presLayoutVars>
      </dgm:prSet>
      <dgm:spPr/>
    </dgm:pt>
    <dgm:pt modelId="{9D8668FC-F213-428D-BB0E-73BB9689231C}" type="pres">
      <dgm:prSet presAssocID="{C895FB98-5616-49ED-B71A-F046D4A64269}" presName="sibTrans" presStyleCnt="0"/>
      <dgm:spPr/>
    </dgm:pt>
    <dgm:pt modelId="{48E425F7-71D1-4B14-A06C-DBCEE081A327}" type="pres">
      <dgm:prSet presAssocID="{EBEF7339-79C9-4998-9645-62587DDDAAEC}" presName="compNode" presStyleCnt="0"/>
      <dgm:spPr/>
    </dgm:pt>
    <dgm:pt modelId="{9981A12F-BF69-4EAA-8CB9-620B28383482}" type="pres">
      <dgm:prSet presAssocID="{EBEF7339-79C9-4998-9645-62587DDDAAEC}" presName="bgRect" presStyleLbl="bgShp" presStyleIdx="2" presStyleCnt="4"/>
      <dgm:spPr/>
    </dgm:pt>
    <dgm:pt modelId="{4A97360F-8E39-446C-AB09-B27A7FBADF48}" type="pres">
      <dgm:prSet presAssocID="{EBEF7339-79C9-4998-9645-62587DDDAA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B04D39F-6AEA-451B-B9E7-12345958F129}" type="pres">
      <dgm:prSet presAssocID="{EBEF7339-79C9-4998-9645-62587DDDAAEC}" presName="spaceRect" presStyleCnt="0"/>
      <dgm:spPr/>
    </dgm:pt>
    <dgm:pt modelId="{403D7BAC-E041-4F44-BF3E-9853661E7ECF}" type="pres">
      <dgm:prSet presAssocID="{EBEF7339-79C9-4998-9645-62587DDDAAEC}" presName="parTx" presStyleLbl="revTx" presStyleIdx="2" presStyleCnt="4">
        <dgm:presLayoutVars>
          <dgm:chMax val="0"/>
          <dgm:chPref val="0"/>
        </dgm:presLayoutVars>
      </dgm:prSet>
      <dgm:spPr/>
    </dgm:pt>
    <dgm:pt modelId="{F8A13864-029D-4778-8B82-3FDAA3BDE999}" type="pres">
      <dgm:prSet presAssocID="{2608E5E4-B9FB-45AC-8E33-AAC2DEE13D15}" presName="sibTrans" presStyleCnt="0"/>
      <dgm:spPr/>
    </dgm:pt>
    <dgm:pt modelId="{A1879E4F-4BB4-4A66-8061-7FFD4DF2747D}" type="pres">
      <dgm:prSet presAssocID="{30FD3CC7-4A5E-47C8-B086-6680B7D10BB1}" presName="compNode" presStyleCnt="0"/>
      <dgm:spPr/>
    </dgm:pt>
    <dgm:pt modelId="{7CE8EADD-22A7-4496-A19B-199A522C00AF}" type="pres">
      <dgm:prSet presAssocID="{30FD3CC7-4A5E-47C8-B086-6680B7D10BB1}" presName="bgRect" presStyleLbl="bgShp" presStyleIdx="3" presStyleCnt="4"/>
      <dgm:spPr/>
    </dgm:pt>
    <dgm:pt modelId="{BD53DE96-4D35-46C3-9060-8BD5E6EC480D}" type="pres">
      <dgm:prSet presAssocID="{30FD3CC7-4A5E-47C8-B086-6680B7D10B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2E16053D-F8D7-4FDC-A505-36FA0146F9A5}" type="pres">
      <dgm:prSet presAssocID="{30FD3CC7-4A5E-47C8-B086-6680B7D10BB1}" presName="spaceRect" presStyleCnt="0"/>
      <dgm:spPr/>
    </dgm:pt>
    <dgm:pt modelId="{D51CCD4D-9901-4D5E-9E62-4B8116493FED}" type="pres">
      <dgm:prSet presAssocID="{30FD3CC7-4A5E-47C8-B086-6680B7D10BB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EE05E04-1B62-4DF0-9B1A-33EBC842524E}" type="presOf" srcId="{EBEF7339-79C9-4998-9645-62587DDDAAEC}" destId="{403D7BAC-E041-4F44-BF3E-9853661E7ECF}" srcOrd="0" destOrd="0" presId="urn:microsoft.com/office/officeart/2018/2/layout/IconVerticalSolidList"/>
    <dgm:cxn modelId="{13295007-F5C2-4EFD-BF2C-AA9FF3E26EB3}" type="presOf" srcId="{30FD3CC7-4A5E-47C8-B086-6680B7D10BB1}" destId="{D51CCD4D-9901-4D5E-9E62-4B8116493FED}" srcOrd="0" destOrd="0" presId="urn:microsoft.com/office/officeart/2018/2/layout/IconVerticalSolidList"/>
    <dgm:cxn modelId="{D58B2911-3CF3-47A2-B0AE-7AF80C21F977}" srcId="{6C49B719-9AFC-4890-9444-090928593E9F}" destId="{EBEF7339-79C9-4998-9645-62587DDDAAEC}" srcOrd="2" destOrd="0" parTransId="{10E45961-B983-4E1C-8AB2-26118C4F73CF}" sibTransId="{2608E5E4-B9FB-45AC-8E33-AAC2DEE13D15}"/>
    <dgm:cxn modelId="{0C317419-EB92-409F-B2D2-9CB9E42F9670}" srcId="{6C49B719-9AFC-4890-9444-090928593E9F}" destId="{BE151C8F-6A13-422F-A1EE-857BB66966F9}" srcOrd="1" destOrd="0" parTransId="{829D348E-F09D-4E85-BCF6-B97BAC0266C3}" sibTransId="{C895FB98-5616-49ED-B71A-F046D4A64269}"/>
    <dgm:cxn modelId="{A3A9973E-F10C-4334-88A5-070489887F72}" srcId="{6C49B719-9AFC-4890-9444-090928593E9F}" destId="{30FD3CC7-4A5E-47C8-B086-6680B7D10BB1}" srcOrd="3" destOrd="0" parTransId="{027CC3C2-0C7C-49A7-9B02-E8B8BFCFE991}" sibTransId="{7457B5EF-2129-4501-A829-CD2CD82A75D6}"/>
    <dgm:cxn modelId="{C035934D-BE19-459E-8D7A-4F890EB41F20}" type="presOf" srcId="{BE151C8F-6A13-422F-A1EE-857BB66966F9}" destId="{849F296B-3D0F-4892-8A6D-15B425BFDBF2}" srcOrd="0" destOrd="0" presId="urn:microsoft.com/office/officeart/2018/2/layout/IconVerticalSolidList"/>
    <dgm:cxn modelId="{285FAD8F-8FD3-4A23-8F84-2CEAA82BD933}" type="presOf" srcId="{61BCF442-9265-4943-AE8D-2DC852DAF5B2}" destId="{46E8E05F-4C71-4554-A228-BE51FC2168CF}" srcOrd="0" destOrd="0" presId="urn:microsoft.com/office/officeart/2018/2/layout/IconVerticalSolidList"/>
    <dgm:cxn modelId="{213081A6-CB18-4AC2-9919-5217F4E6B1F0}" type="presOf" srcId="{6C49B719-9AFC-4890-9444-090928593E9F}" destId="{F53D38B6-FA42-41C7-B808-E7EFC0F2395E}" srcOrd="0" destOrd="0" presId="urn:microsoft.com/office/officeart/2018/2/layout/IconVerticalSolidList"/>
    <dgm:cxn modelId="{AFFAD8B4-9D28-4E21-8E37-9C6EC02EF908}" srcId="{6C49B719-9AFC-4890-9444-090928593E9F}" destId="{61BCF442-9265-4943-AE8D-2DC852DAF5B2}" srcOrd="0" destOrd="0" parTransId="{C9066055-2459-41B0-AE67-67E7580CB753}" sibTransId="{FA0B806F-9332-4DF3-A105-CB240AAA54DE}"/>
    <dgm:cxn modelId="{10FCABB7-2753-4B17-85F6-35ECC34CC016}" type="presParOf" srcId="{F53D38B6-FA42-41C7-B808-E7EFC0F2395E}" destId="{AD1BD885-DB0A-420B-AECC-D9945BC37447}" srcOrd="0" destOrd="0" presId="urn:microsoft.com/office/officeart/2018/2/layout/IconVerticalSolidList"/>
    <dgm:cxn modelId="{C823A2D2-CBF0-409F-BB46-565B1287A3B2}" type="presParOf" srcId="{AD1BD885-DB0A-420B-AECC-D9945BC37447}" destId="{679E2D13-40FD-4B8E-A925-2DCA7B21B5CE}" srcOrd="0" destOrd="0" presId="urn:microsoft.com/office/officeart/2018/2/layout/IconVerticalSolidList"/>
    <dgm:cxn modelId="{3D133BEB-DDDB-4464-A582-AC599D6F9223}" type="presParOf" srcId="{AD1BD885-DB0A-420B-AECC-D9945BC37447}" destId="{EE9710F1-C276-40E1-8156-58C7AD8D12A7}" srcOrd="1" destOrd="0" presId="urn:microsoft.com/office/officeart/2018/2/layout/IconVerticalSolidList"/>
    <dgm:cxn modelId="{6FA3AD32-A64F-4FE9-B9C7-38EA61055F09}" type="presParOf" srcId="{AD1BD885-DB0A-420B-AECC-D9945BC37447}" destId="{D978FBCB-36D1-4FD7-81C0-10468FD99810}" srcOrd="2" destOrd="0" presId="urn:microsoft.com/office/officeart/2018/2/layout/IconVerticalSolidList"/>
    <dgm:cxn modelId="{F68B0436-6FB2-490D-831A-D3315ABDE264}" type="presParOf" srcId="{AD1BD885-DB0A-420B-AECC-D9945BC37447}" destId="{46E8E05F-4C71-4554-A228-BE51FC2168CF}" srcOrd="3" destOrd="0" presId="urn:microsoft.com/office/officeart/2018/2/layout/IconVerticalSolidList"/>
    <dgm:cxn modelId="{028C6A7F-403C-4031-A36B-04C7D48570E6}" type="presParOf" srcId="{F53D38B6-FA42-41C7-B808-E7EFC0F2395E}" destId="{BC5A99E0-EF1E-4645-8FB0-784C00C4A4AF}" srcOrd="1" destOrd="0" presId="urn:microsoft.com/office/officeart/2018/2/layout/IconVerticalSolidList"/>
    <dgm:cxn modelId="{99786978-D031-4816-BF59-9E5AE5C9CBC0}" type="presParOf" srcId="{F53D38B6-FA42-41C7-B808-E7EFC0F2395E}" destId="{BB6108C6-B092-49CF-93E4-A1F9CA4CBBFD}" srcOrd="2" destOrd="0" presId="urn:microsoft.com/office/officeart/2018/2/layout/IconVerticalSolidList"/>
    <dgm:cxn modelId="{7A1A0B08-01F3-45A2-9F67-22F810E4F6E2}" type="presParOf" srcId="{BB6108C6-B092-49CF-93E4-A1F9CA4CBBFD}" destId="{FC92F366-61BB-44C4-8595-75DB78CF2B45}" srcOrd="0" destOrd="0" presId="urn:microsoft.com/office/officeart/2018/2/layout/IconVerticalSolidList"/>
    <dgm:cxn modelId="{6FC61DAF-5A94-4DC2-8DE2-71E29D2DA9E7}" type="presParOf" srcId="{BB6108C6-B092-49CF-93E4-A1F9CA4CBBFD}" destId="{F9CDD18C-4985-4F7C-A87B-CDE181B9D9D7}" srcOrd="1" destOrd="0" presId="urn:microsoft.com/office/officeart/2018/2/layout/IconVerticalSolidList"/>
    <dgm:cxn modelId="{80FD4D53-1838-42B1-8DC9-32BFF895DE51}" type="presParOf" srcId="{BB6108C6-B092-49CF-93E4-A1F9CA4CBBFD}" destId="{49DA34C6-A214-4988-931B-1937A821AD3A}" srcOrd="2" destOrd="0" presId="urn:microsoft.com/office/officeart/2018/2/layout/IconVerticalSolidList"/>
    <dgm:cxn modelId="{969573CF-E55A-443E-9F93-C551B973D982}" type="presParOf" srcId="{BB6108C6-B092-49CF-93E4-A1F9CA4CBBFD}" destId="{849F296B-3D0F-4892-8A6D-15B425BFDBF2}" srcOrd="3" destOrd="0" presId="urn:microsoft.com/office/officeart/2018/2/layout/IconVerticalSolidList"/>
    <dgm:cxn modelId="{23B58019-DB04-4AF4-A7D5-12C8018F91E6}" type="presParOf" srcId="{F53D38B6-FA42-41C7-B808-E7EFC0F2395E}" destId="{9D8668FC-F213-428D-BB0E-73BB9689231C}" srcOrd="3" destOrd="0" presId="urn:microsoft.com/office/officeart/2018/2/layout/IconVerticalSolidList"/>
    <dgm:cxn modelId="{E834313F-C5F8-4A21-885F-5B9866B64113}" type="presParOf" srcId="{F53D38B6-FA42-41C7-B808-E7EFC0F2395E}" destId="{48E425F7-71D1-4B14-A06C-DBCEE081A327}" srcOrd="4" destOrd="0" presId="urn:microsoft.com/office/officeart/2018/2/layout/IconVerticalSolidList"/>
    <dgm:cxn modelId="{8BDE52D0-E355-4DA3-80FD-0DA241A2641F}" type="presParOf" srcId="{48E425F7-71D1-4B14-A06C-DBCEE081A327}" destId="{9981A12F-BF69-4EAA-8CB9-620B28383482}" srcOrd="0" destOrd="0" presId="urn:microsoft.com/office/officeart/2018/2/layout/IconVerticalSolidList"/>
    <dgm:cxn modelId="{412DACC9-82FB-48D8-973F-035283C12145}" type="presParOf" srcId="{48E425F7-71D1-4B14-A06C-DBCEE081A327}" destId="{4A97360F-8E39-446C-AB09-B27A7FBADF48}" srcOrd="1" destOrd="0" presId="urn:microsoft.com/office/officeart/2018/2/layout/IconVerticalSolidList"/>
    <dgm:cxn modelId="{70C9C515-D625-4124-8F86-1949588B7FC0}" type="presParOf" srcId="{48E425F7-71D1-4B14-A06C-DBCEE081A327}" destId="{CB04D39F-6AEA-451B-B9E7-12345958F129}" srcOrd="2" destOrd="0" presId="urn:microsoft.com/office/officeart/2018/2/layout/IconVerticalSolidList"/>
    <dgm:cxn modelId="{070B3872-4A33-428B-900B-00F160AAF98D}" type="presParOf" srcId="{48E425F7-71D1-4B14-A06C-DBCEE081A327}" destId="{403D7BAC-E041-4F44-BF3E-9853661E7ECF}" srcOrd="3" destOrd="0" presId="urn:microsoft.com/office/officeart/2018/2/layout/IconVerticalSolidList"/>
    <dgm:cxn modelId="{4CD4E12A-E9F0-456B-BB93-CEF0ED2526A6}" type="presParOf" srcId="{F53D38B6-FA42-41C7-B808-E7EFC0F2395E}" destId="{F8A13864-029D-4778-8B82-3FDAA3BDE999}" srcOrd="5" destOrd="0" presId="urn:microsoft.com/office/officeart/2018/2/layout/IconVerticalSolidList"/>
    <dgm:cxn modelId="{5D2979D6-6ED4-4CD1-B509-088472D5BB0D}" type="presParOf" srcId="{F53D38B6-FA42-41C7-B808-E7EFC0F2395E}" destId="{A1879E4F-4BB4-4A66-8061-7FFD4DF2747D}" srcOrd="6" destOrd="0" presId="urn:microsoft.com/office/officeart/2018/2/layout/IconVerticalSolidList"/>
    <dgm:cxn modelId="{609E50DE-980D-4E66-84C6-9A1A5D822B0D}" type="presParOf" srcId="{A1879E4F-4BB4-4A66-8061-7FFD4DF2747D}" destId="{7CE8EADD-22A7-4496-A19B-199A522C00AF}" srcOrd="0" destOrd="0" presId="urn:microsoft.com/office/officeart/2018/2/layout/IconVerticalSolidList"/>
    <dgm:cxn modelId="{5CB88815-EC08-446F-A066-391D0E77E5EE}" type="presParOf" srcId="{A1879E4F-4BB4-4A66-8061-7FFD4DF2747D}" destId="{BD53DE96-4D35-46C3-9060-8BD5E6EC480D}" srcOrd="1" destOrd="0" presId="urn:microsoft.com/office/officeart/2018/2/layout/IconVerticalSolidList"/>
    <dgm:cxn modelId="{37E2DE2B-1E50-438A-95AF-35915C61BF31}" type="presParOf" srcId="{A1879E4F-4BB4-4A66-8061-7FFD4DF2747D}" destId="{2E16053D-F8D7-4FDC-A505-36FA0146F9A5}" srcOrd="2" destOrd="0" presId="urn:microsoft.com/office/officeart/2018/2/layout/IconVerticalSolidList"/>
    <dgm:cxn modelId="{F150745A-7BD1-4AF9-8F0A-8D2E58C767E4}" type="presParOf" srcId="{A1879E4F-4BB4-4A66-8061-7FFD4DF2747D}" destId="{D51CCD4D-9901-4D5E-9E62-4B8116493F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A45A14-F094-43FE-B4C8-2101A8E619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1A5310-7382-4A5D-B046-333EC26138CE}">
      <dgm:prSet/>
      <dgm:spPr/>
      <dgm:t>
        <a:bodyPr/>
        <a:lstStyle/>
        <a:p>
          <a:r>
            <a:rPr lang="en-US"/>
            <a:t>Heart and Lung Sounds mode switch</a:t>
          </a:r>
        </a:p>
      </dgm:t>
    </dgm:pt>
    <dgm:pt modelId="{286D66FF-1B3F-472E-906E-6EFE04E75442}" type="parTrans" cxnId="{00FC68D1-A531-4602-99C6-F8E1C647D45F}">
      <dgm:prSet/>
      <dgm:spPr/>
      <dgm:t>
        <a:bodyPr/>
        <a:lstStyle/>
        <a:p>
          <a:endParaRPr lang="en-US"/>
        </a:p>
      </dgm:t>
    </dgm:pt>
    <dgm:pt modelId="{E7C4F6FC-D19B-4A7D-A1AE-0E6423C5D6FC}" type="sibTrans" cxnId="{00FC68D1-A531-4602-99C6-F8E1C647D45F}">
      <dgm:prSet/>
      <dgm:spPr/>
      <dgm:t>
        <a:bodyPr/>
        <a:lstStyle/>
        <a:p>
          <a:endParaRPr lang="en-US"/>
        </a:p>
      </dgm:t>
    </dgm:pt>
    <dgm:pt modelId="{53199E3E-CDAF-4A87-A485-0B80DA5ACD5C}">
      <dgm:prSet/>
      <dgm:spPr/>
      <dgm:t>
        <a:bodyPr/>
        <a:lstStyle/>
        <a:p>
          <a:r>
            <a:rPr lang="en-US"/>
            <a:t>Software Filter:</a:t>
          </a:r>
        </a:p>
      </dgm:t>
    </dgm:pt>
    <dgm:pt modelId="{F98BDB10-B99A-4138-A753-E9D4F98FE32B}" type="parTrans" cxnId="{5405AA17-E068-4916-8FAE-5027313A799D}">
      <dgm:prSet/>
      <dgm:spPr/>
      <dgm:t>
        <a:bodyPr/>
        <a:lstStyle/>
        <a:p>
          <a:endParaRPr lang="en-US"/>
        </a:p>
      </dgm:t>
    </dgm:pt>
    <dgm:pt modelId="{6A0F94D7-CF5D-4B02-98AB-8691B6920968}" type="sibTrans" cxnId="{5405AA17-E068-4916-8FAE-5027313A799D}">
      <dgm:prSet/>
      <dgm:spPr/>
      <dgm:t>
        <a:bodyPr/>
        <a:lstStyle/>
        <a:p>
          <a:endParaRPr lang="en-US"/>
        </a:p>
      </dgm:t>
    </dgm:pt>
    <dgm:pt modelId="{2955F779-09AB-49F2-8833-29EABC950134}">
      <dgm:prSet/>
      <dgm:spPr/>
      <dgm:t>
        <a:bodyPr/>
        <a:lstStyle/>
        <a:p>
          <a:r>
            <a:rPr lang="en-US" dirty="0"/>
            <a:t>Infinite Impulse Response(IIR)</a:t>
          </a:r>
        </a:p>
      </dgm:t>
    </dgm:pt>
    <dgm:pt modelId="{D134E345-8D2C-4175-B908-1A87AA2A0DAC}" type="parTrans" cxnId="{DB29F1AD-9100-4120-9811-7EEC043A8F47}">
      <dgm:prSet/>
      <dgm:spPr/>
      <dgm:t>
        <a:bodyPr/>
        <a:lstStyle/>
        <a:p>
          <a:endParaRPr lang="en-US"/>
        </a:p>
      </dgm:t>
    </dgm:pt>
    <dgm:pt modelId="{93EC35B0-6385-4ECE-982D-F9D6F57ABDC0}" type="sibTrans" cxnId="{DB29F1AD-9100-4120-9811-7EEC043A8F47}">
      <dgm:prSet/>
      <dgm:spPr/>
      <dgm:t>
        <a:bodyPr/>
        <a:lstStyle/>
        <a:p>
          <a:endParaRPr lang="en-US"/>
        </a:p>
      </dgm:t>
    </dgm:pt>
    <dgm:pt modelId="{BE4A6E0D-B403-4E6F-89D3-B2EDC65E2015}">
      <dgm:prSet/>
      <dgm:spPr/>
      <dgm:t>
        <a:bodyPr/>
        <a:lstStyle/>
        <a:p>
          <a:r>
            <a:rPr lang="en-US"/>
            <a:t>Finite Impulse Response(FIR)</a:t>
          </a:r>
        </a:p>
      </dgm:t>
    </dgm:pt>
    <dgm:pt modelId="{6C76B2E7-7C09-45F6-99C5-57EDE1D00888}" type="parTrans" cxnId="{DE0F7D30-D20A-48D7-B8C2-1AE995E87051}">
      <dgm:prSet/>
      <dgm:spPr/>
      <dgm:t>
        <a:bodyPr/>
        <a:lstStyle/>
        <a:p>
          <a:endParaRPr lang="en-US"/>
        </a:p>
      </dgm:t>
    </dgm:pt>
    <dgm:pt modelId="{3FC52CBF-EE65-4AC7-B06E-F35D8804C81A}" type="sibTrans" cxnId="{DE0F7D30-D20A-48D7-B8C2-1AE995E87051}">
      <dgm:prSet/>
      <dgm:spPr/>
      <dgm:t>
        <a:bodyPr/>
        <a:lstStyle/>
        <a:p>
          <a:endParaRPr lang="en-US"/>
        </a:p>
      </dgm:t>
    </dgm:pt>
    <dgm:pt modelId="{DA505B29-7DB6-4225-B013-D3A745F2EB2A}">
      <dgm:prSet/>
      <dgm:spPr/>
      <dgm:t>
        <a:bodyPr/>
        <a:lstStyle/>
        <a:p>
          <a:r>
            <a:rPr lang="en-US"/>
            <a:t>Algorithm:</a:t>
          </a:r>
        </a:p>
      </dgm:t>
    </dgm:pt>
    <dgm:pt modelId="{998E0895-FD3D-4A78-8B17-BC124C6713B5}" type="parTrans" cxnId="{6B2DCCB8-6DEF-4BB2-B4D9-FB0782CB6590}">
      <dgm:prSet/>
      <dgm:spPr/>
      <dgm:t>
        <a:bodyPr/>
        <a:lstStyle/>
        <a:p>
          <a:endParaRPr lang="en-US"/>
        </a:p>
      </dgm:t>
    </dgm:pt>
    <dgm:pt modelId="{F1799F64-7545-455A-9B83-823F6A3A958A}" type="sibTrans" cxnId="{6B2DCCB8-6DEF-4BB2-B4D9-FB0782CB6590}">
      <dgm:prSet/>
      <dgm:spPr/>
      <dgm:t>
        <a:bodyPr/>
        <a:lstStyle/>
        <a:p>
          <a:endParaRPr lang="en-US"/>
        </a:p>
      </dgm:t>
    </dgm:pt>
    <dgm:pt modelId="{9A22ACEE-47A0-49B9-8C46-6A7AC0D2424C}">
      <dgm:prSet/>
      <dgm:spPr/>
      <dgm:t>
        <a:bodyPr/>
        <a:lstStyle/>
        <a:p>
          <a:r>
            <a:rPr lang="en-US"/>
            <a:t>Heart Sound and Lung Sound separation algorithms</a:t>
          </a:r>
        </a:p>
      </dgm:t>
    </dgm:pt>
    <dgm:pt modelId="{8E4A0CE6-93BD-449F-975B-15D81AF7B83C}" type="parTrans" cxnId="{C33352FF-E221-4C5A-B403-3C6A7D607070}">
      <dgm:prSet/>
      <dgm:spPr/>
      <dgm:t>
        <a:bodyPr/>
        <a:lstStyle/>
        <a:p>
          <a:endParaRPr lang="en-US"/>
        </a:p>
      </dgm:t>
    </dgm:pt>
    <dgm:pt modelId="{D09D3BBC-8450-47B3-BF44-0250B579BCFF}" type="sibTrans" cxnId="{C33352FF-E221-4C5A-B403-3C6A7D607070}">
      <dgm:prSet/>
      <dgm:spPr/>
      <dgm:t>
        <a:bodyPr/>
        <a:lstStyle/>
        <a:p>
          <a:endParaRPr lang="en-US"/>
        </a:p>
      </dgm:t>
    </dgm:pt>
    <dgm:pt modelId="{A93FFAF5-C7A5-4925-B4DF-60FA01D8930D}">
      <dgm:prSet/>
      <dgm:spPr/>
      <dgm:t>
        <a:bodyPr/>
        <a:lstStyle/>
        <a:p>
          <a:r>
            <a:rPr lang="en-US"/>
            <a:t>PC-Host Analysis</a:t>
          </a:r>
        </a:p>
      </dgm:t>
    </dgm:pt>
    <dgm:pt modelId="{8E1C3159-3647-4705-B512-185E0DFE3568}" type="parTrans" cxnId="{BB72A18E-C3FA-4440-9BD0-1B291EFD51CA}">
      <dgm:prSet/>
      <dgm:spPr/>
      <dgm:t>
        <a:bodyPr/>
        <a:lstStyle/>
        <a:p>
          <a:endParaRPr lang="en-US"/>
        </a:p>
      </dgm:t>
    </dgm:pt>
    <dgm:pt modelId="{D60737EB-19BF-4CF1-81F3-009D772CF8EE}" type="sibTrans" cxnId="{BB72A18E-C3FA-4440-9BD0-1B291EFD51CA}">
      <dgm:prSet/>
      <dgm:spPr/>
      <dgm:t>
        <a:bodyPr/>
        <a:lstStyle/>
        <a:p>
          <a:endParaRPr lang="en-US"/>
        </a:p>
      </dgm:t>
    </dgm:pt>
    <dgm:pt modelId="{C27E78E9-4E3C-460C-9171-D4CBE415DEA0}">
      <dgm:prSet/>
      <dgm:spPr/>
      <dgm:t>
        <a:bodyPr/>
        <a:lstStyle/>
        <a:p>
          <a:r>
            <a:rPr lang="en-US"/>
            <a:t>Fast Furious Transform(FFT) amplitude spectrum and Mel Spectrogram</a:t>
          </a:r>
        </a:p>
      </dgm:t>
    </dgm:pt>
    <dgm:pt modelId="{F398BCE5-B834-4A32-B711-853BD3F7518B}" type="parTrans" cxnId="{2BC340FA-2718-4230-B69B-8B4F60B547F0}">
      <dgm:prSet/>
      <dgm:spPr/>
      <dgm:t>
        <a:bodyPr/>
        <a:lstStyle/>
        <a:p>
          <a:endParaRPr lang="en-US"/>
        </a:p>
      </dgm:t>
    </dgm:pt>
    <dgm:pt modelId="{4199FA1A-EC44-4AA9-A6B9-0423DF70546E}" type="sibTrans" cxnId="{2BC340FA-2718-4230-B69B-8B4F60B547F0}">
      <dgm:prSet/>
      <dgm:spPr/>
      <dgm:t>
        <a:bodyPr/>
        <a:lstStyle/>
        <a:p>
          <a:endParaRPr lang="en-US"/>
        </a:p>
      </dgm:t>
    </dgm:pt>
    <dgm:pt modelId="{5DE445A2-CDD4-4183-B5AE-65B7684AFEBB}">
      <dgm:prSet/>
      <dgm:spPr/>
      <dgm:t>
        <a:bodyPr/>
        <a:lstStyle/>
        <a:p>
          <a:r>
            <a:rPr lang="en-US"/>
            <a:t>SD card operate</a:t>
          </a:r>
        </a:p>
      </dgm:t>
    </dgm:pt>
    <dgm:pt modelId="{585EBB58-8B6B-4D67-B12B-F7D1894687E1}" type="parTrans" cxnId="{911ECFA4-FFB0-4E58-988D-8FF893812D36}">
      <dgm:prSet/>
      <dgm:spPr/>
      <dgm:t>
        <a:bodyPr/>
        <a:lstStyle/>
        <a:p>
          <a:endParaRPr lang="en-US"/>
        </a:p>
      </dgm:t>
    </dgm:pt>
    <dgm:pt modelId="{70812476-1A12-45AD-8DFF-4938276C8060}" type="sibTrans" cxnId="{911ECFA4-FFB0-4E58-988D-8FF893812D36}">
      <dgm:prSet/>
      <dgm:spPr/>
      <dgm:t>
        <a:bodyPr/>
        <a:lstStyle/>
        <a:p>
          <a:endParaRPr lang="en-US"/>
        </a:p>
      </dgm:t>
    </dgm:pt>
    <dgm:pt modelId="{7ACFE9E9-C300-4CB4-8567-5C5D2F149A9A}">
      <dgm:prSet/>
      <dgm:spPr/>
      <dgm:t>
        <a:bodyPr/>
        <a:lstStyle/>
        <a:p>
          <a:r>
            <a:rPr lang="en-US" dirty="0"/>
            <a:t>Heart and Lung Sounds record .wav file to SD card</a:t>
          </a:r>
        </a:p>
      </dgm:t>
    </dgm:pt>
    <dgm:pt modelId="{B4B9C80D-3E35-4429-B507-5C26163540C6}" type="parTrans" cxnId="{300AD2ED-F95B-4BC1-9B4D-B0484AE9CFBA}">
      <dgm:prSet/>
      <dgm:spPr/>
      <dgm:t>
        <a:bodyPr/>
        <a:lstStyle/>
        <a:p>
          <a:endParaRPr lang="en-US"/>
        </a:p>
      </dgm:t>
    </dgm:pt>
    <dgm:pt modelId="{5E2BAFA7-AE41-445D-99C1-948D07CCD5FB}" type="sibTrans" cxnId="{300AD2ED-F95B-4BC1-9B4D-B0484AE9CFBA}">
      <dgm:prSet/>
      <dgm:spPr/>
      <dgm:t>
        <a:bodyPr/>
        <a:lstStyle/>
        <a:p>
          <a:endParaRPr lang="en-US"/>
        </a:p>
      </dgm:t>
    </dgm:pt>
    <dgm:pt modelId="{C117E8EF-A451-48A8-BE5E-B0C7292CB210}">
      <dgm:prSet/>
      <dgm:spPr/>
      <dgm:t>
        <a:bodyPr/>
        <a:lstStyle/>
        <a:p>
          <a:r>
            <a:rPr lang="en-US"/>
            <a:t>Replay sample of disease from SD card</a:t>
          </a:r>
        </a:p>
      </dgm:t>
    </dgm:pt>
    <dgm:pt modelId="{0B0BD50B-2727-435C-8BBC-DFA496888F18}" type="parTrans" cxnId="{E9AA80D7-04A7-4CAB-A468-FBEE8FC03434}">
      <dgm:prSet/>
      <dgm:spPr/>
      <dgm:t>
        <a:bodyPr/>
        <a:lstStyle/>
        <a:p>
          <a:endParaRPr lang="en-US"/>
        </a:p>
      </dgm:t>
    </dgm:pt>
    <dgm:pt modelId="{C6BC4FA1-5B67-4443-8397-4D39AD8C7E0D}" type="sibTrans" cxnId="{E9AA80D7-04A7-4CAB-A468-FBEE8FC03434}">
      <dgm:prSet/>
      <dgm:spPr/>
      <dgm:t>
        <a:bodyPr/>
        <a:lstStyle/>
        <a:p>
          <a:endParaRPr lang="en-US"/>
        </a:p>
      </dgm:t>
    </dgm:pt>
    <dgm:pt modelId="{61085F23-CDB6-44F8-81DB-6D1E1701DE5A}">
      <dgm:prSet/>
      <dgm:spPr/>
      <dgm:t>
        <a:bodyPr/>
        <a:lstStyle/>
        <a:p>
          <a:r>
            <a:rPr lang="en-US"/>
            <a:t>Headphone(3.5mm) mode for auscultation</a:t>
          </a:r>
        </a:p>
      </dgm:t>
    </dgm:pt>
    <dgm:pt modelId="{D2ACB7EC-C824-4C45-AFE8-3C117F594007}" type="parTrans" cxnId="{82D77BDF-0308-40CF-BE3E-A9CCFC6876A4}">
      <dgm:prSet/>
      <dgm:spPr/>
      <dgm:t>
        <a:bodyPr/>
        <a:lstStyle/>
        <a:p>
          <a:endParaRPr lang="en-US"/>
        </a:p>
      </dgm:t>
    </dgm:pt>
    <dgm:pt modelId="{84454F2C-E070-4819-BF13-AF7754FD4D8E}" type="sibTrans" cxnId="{82D77BDF-0308-40CF-BE3E-A9CCFC6876A4}">
      <dgm:prSet/>
      <dgm:spPr/>
      <dgm:t>
        <a:bodyPr/>
        <a:lstStyle/>
        <a:p>
          <a:endParaRPr lang="en-US"/>
        </a:p>
      </dgm:t>
    </dgm:pt>
    <dgm:pt modelId="{5C5FADE1-7F3C-4F66-B809-02827863B150}" type="pres">
      <dgm:prSet presAssocID="{AEA45A14-F094-43FE-B4C8-2101A8E6197F}" presName="linear" presStyleCnt="0">
        <dgm:presLayoutVars>
          <dgm:animLvl val="lvl"/>
          <dgm:resizeHandles val="exact"/>
        </dgm:presLayoutVars>
      </dgm:prSet>
      <dgm:spPr/>
    </dgm:pt>
    <dgm:pt modelId="{6F1EC2C5-B9D5-438D-97CB-FA152662A8BD}" type="pres">
      <dgm:prSet presAssocID="{F21A5310-7382-4A5D-B046-333EC26138CE}" presName="parentText" presStyleLbl="node1" presStyleIdx="0" presStyleCnt="6" custLinFactNeighborX="25" custLinFactNeighborY="-27893">
        <dgm:presLayoutVars>
          <dgm:chMax val="0"/>
          <dgm:bulletEnabled val="1"/>
        </dgm:presLayoutVars>
      </dgm:prSet>
      <dgm:spPr/>
    </dgm:pt>
    <dgm:pt modelId="{14333FCA-5B83-4D24-8006-290A6B0A8A56}" type="pres">
      <dgm:prSet presAssocID="{E7C4F6FC-D19B-4A7D-A1AE-0E6423C5D6FC}" presName="spacer" presStyleCnt="0"/>
      <dgm:spPr/>
    </dgm:pt>
    <dgm:pt modelId="{850D0805-3702-40F8-AEE0-DEF77286A8C2}" type="pres">
      <dgm:prSet presAssocID="{53199E3E-CDAF-4A87-A485-0B80DA5ACD5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86B7B34-7D0D-48BA-A49B-2BAA90CA34CD}" type="pres">
      <dgm:prSet presAssocID="{53199E3E-CDAF-4A87-A485-0B80DA5ACD5C}" presName="childText" presStyleLbl="revTx" presStyleIdx="0" presStyleCnt="4">
        <dgm:presLayoutVars>
          <dgm:bulletEnabled val="1"/>
        </dgm:presLayoutVars>
      </dgm:prSet>
      <dgm:spPr/>
    </dgm:pt>
    <dgm:pt modelId="{E9F43EE7-AE27-4294-B5CC-34B28EF833F1}" type="pres">
      <dgm:prSet presAssocID="{DA505B29-7DB6-4225-B013-D3A745F2EB2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C473949-28A9-4BF1-9A34-DED18EA9976F}" type="pres">
      <dgm:prSet presAssocID="{DA505B29-7DB6-4225-B013-D3A745F2EB2A}" presName="childText" presStyleLbl="revTx" presStyleIdx="1" presStyleCnt="4">
        <dgm:presLayoutVars>
          <dgm:bulletEnabled val="1"/>
        </dgm:presLayoutVars>
      </dgm:prSet>
      <dgm:spPr/>
    </dgm:pt>
    <dgm:pt modelId="{4788CE78-BB52-4032-B862-28A49805EF95}" type="pres">
      <dgm:prSet presAssocID="{A93FFAF5-C7A5-4925-B4DF-60FA01D8930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A24C6A1-77AC-4D8E-96E0-68852BA818A3}" type="pres">
      <dgm:prSet presAssocID="{A93FFAF5-C7A5-4925-B4DF-60FA01D8930D}" presName="childText" presStyleLbl="revTx" presStyleIdx="2" presStyleCnt="4">
        <dgm:presLayoutVars>
          <dgm:bulletEnabled val="1"/>
        </dgm:presLayoutVars>
      </dgm:prSet>
      <dgm:spPr/>
    </dgm:pt>
    <dgm:pt modelId="{DE71C685-7E25-4313-88C3-F5AEBE8DAC06}" type="pres">
      <dgm:prSet presAssocID="{5DE445A2-CDD4-4183-B5AE-65B7684AFEB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9E73247-5157-42B7-95A4-2E96FE360CA4}" type="pres">
      <dgm:prSet presAssocID="{5DE445A2-CDD4-4183-B5AE-65B7684AFEBB}" presName="childText" presStyleLbl="revTx" presStyleIdx="3" presStyleCnt="4">
        <dgm:presLayoutVars>
          <dgm:bulletEnabled val="1"/>
        </dgm:presLayoutVars>
      </dgm:prSet>
      <dgm:spPr/>
    </dgm:pt>
    <dgm:pt modelId="{7CAA8B93-75F9-4C4B-B73F-707AC426FE09}" type="pres">
      <dgm:prSet presAssocID="{61085F23-CDB6-44F8-81DB-6D1E1701DE5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48CB305-1D15-426E-9897-0EF5E888FA15}" type="presOf" srcId="{C117E8EF-A451-48A8-BE5E-B0C7292CB210}" destId="{99E73247-5157-42B7-95A4-2E96FE360CA4}" srcOrd="0" destOrd="1" presId="urn:microsoft.com/office/officeart/2005/8/layout/vList2"/>
    <dgm:cxn modelId="{5405AA17-E068-4916-8FAE-5027313A799D}" srcId="{AEA45A14-F094-43FE-B4C8-2101A8E6197F}" destId="{53199E3E-CDAF-4A87-A485-0B80DA5ACD5C}" srcOrd="1" destOrd="0" parTransId="{F98BDB10-B99A-4138-A753-E9D4F98FE32B}" sibTransId="{6A0F94D7-CF5D-4B02-98AB-8691B6920968}"/>
    <dgm:cxn modelId="{DE0F7D30-D20A-48D7-B8C2-1AE995E87051}" srcId="{53199E3E-CDAF-4A87-A485-0B80DA5ACD5C}" destId="{BE4A6E0D-B403-4E6F-89D3-B2EDC65E2015}" srcOrd="1" destOrd="0" parTransId="{6C76B2E7-7C09-45F6-99C5-57EDE1D00888}" sibTransId="{3FC52CBF-EE65-4AC7-B06E-F35D8804C81A}"/>
    <dgm:cxn modelId="{9C6D655F-C934-433C-A71D-513CC0F233ED}" type="presOf" srcId="{A93FFAF5-C7A5-4925-B4DF-60FA01D8930D}" destId="{4788CE78-BB52-4032-B862-28A49805EF95}" srcOrd="0" destOrd="0" presId="urn:microsoft.com/office/officeart/2005/8/layout/vList2"/>
    <dgm:cxn modelId="{D827E948-0FE9-4661-BDCD-59035D396C3B}" type="presOf" srcId="{BE4A6E0D-B403-4E6F-89D3-B2EDC65E2015}" destId="{786B7B34-7D0D-48BA-A49B-2BAA90CA34CD}" srcOrd="0" destOrd="1" presId="urn:microsoft.com/office/officeart/2005/8/layout/vList2"/>
    <dgm:cxn modelId="{880FBE49-6983-4C64-AB47-C88B3233FD3C}" type="presOf" srcId="{2955F779-09AB-49F2-8833-29EABC950134}" destId="{786B7B34-7D0D-48BA-A49B-2BAA90CA34CD}" srcOrd="0" destOrd="0" presId="urn:microsoft.com/office/officeart/2005/8/layout/vList2"/>
    <dgm:cxn modelId="{88A86551-FC79-45E4-A612-D5DD1046AD85}" type="presOf" srcId="{53199E3E-CDAF-4A87-A485-0B80DA5ACD5C}" destId="{850D0805-3702-40F8-AEE0-DEF77286A8C2}" srcOrd="0" destOrd="0" presId="urn:microsoft.com/office/officeart/2005/8/layout/vList2"/>
    <dgm:cxn modelId="{1A80A972-ED2E-45BC-80D1-C9E11BD1E9F1}" type="presOf" srcId="{9A22ACEE-47A0-49B9-8C46-6A7AC0D2424C}" destId="{FC473949-28A9-4BF1-9A34-DED18EA9976F}" srcOrd="0" destOrd="0" presId="urn:microsoft.com/office/officeart/2005/8/layout/vList2"/>
    <dgm:cxn modelId="{0B25167E-F1E8-4C45-9D01-9FFD56F1C3F6}" type="presOf" srcId="{7ACFE9E9-C300-4CB4-8567-5C5D2F149A9A}" destId="{99E73247-5157-42B7-95A4-2E96FE360CA4}" srcOrd="0" destOrd="0" presId="urn:microsoft.com/office/officeart/2005/8/layout/vList2"/>
    <dgm:cxn modelId="{3B7C3E7E-B1EC-4013-9B6C-99DE3600FDD1}" type="presOf" srcId="{61085F23-CDB6-44F8-81DB-6D1E1701DE5A}" destId="{7CAA8B93-75F9-4C4B-B73F-707AC426FE09}" srcOrd="0" destOrd="0" presId="urn:microsoft.com/office/officeart/2005/8/layout/vList2"/>
    <dgm:cxn modelId="{BB72A18E-C3FA-4440-9BD0-1B291EFD51CA}" srcId="{AEA45A14-F094-43FE-B4C8-2101A8E6197F}" destId="{A93FFAF5-C7A5-4925-B4DF-60FA01D8930D}" srcOrd="3" destOrd="0" parTransId="{8E1C3159-3647-4705-B512-185E0DFE3568}" sibTransId="{D60737EB-19BF-4CF1-81F3-009D772CF8EE}"/>
    <dgm:cxn modelId="{D81E9397-B191-426E-A7D0-CFE9829F921B}" type="presOf" srcId="{F21A5310-7382-4A5D-B046-333EC26138CE}" destId="{6F1EC2C5-B9D5-438D-97CB-FA152662A8BD}" srcOrd="0" destOrd="0" presId="urn:microsoft.com/office/officeart/2005/8/layout/vList2"/>
    <dgm:cxn modelId="{911ECFA4-FFB0-4E58-988D-8FF893812D36}" srcId="{AEA45A14-F094-43FE-B4C8-2101A8E6197F}" destId="{5DE445A2-CDD4-4183-B5AE-65B7684AFEBB}" srcOrd="4" destOrd="0" parTransId="{585EBB58-8B6B-4D67-B12B-F7D1894687E1}" sibTransId="{70812476-1A12-45AD-8DFF-4938276C8060}"/>
    <dgm:cxn modelId="{DB29F1AD-9100-4120-9811-7EEC043A8F47}" srcId="{53199E3E-CDAF-4A87-A485-0B80DA5ACD5C}" destId="{2955F779-09AB-49F2-8833-29EABC950134}" srcOrd="0" destOrd="0" parTransId="{D134E345-8D2C-4175-B908-1A87AA2A0DAC}" sibTransId="{93EC35B0-6385-4ECE-982D-F9D6F57ABDC0}"/>
    <dgm:cxn modelId="{746835B3-AB7A-4E0D-8F23-21426983E2BA}" type="presOf" srcId="{DA505B29-7DB6-4225-B013-D3A745F2EB2A}" destId="{E9F43EE7-AE27-4294-B5CC-34B28EF833F1}" srcOrd="0" destOrd="0" presId="urn:microsoft.com/office/officeart/2005/8/layout/vList2"/>
    <dgm:cxn modelId="{6B2DCCB8-6DEF-4BB2-B4D9-FB0782CB6590}" srcId="{AEA45A14-F094-43FE-B4C8-2101A8E6197F}" destId="{DA505B29-7DB6-4225-B013-D3A745F2EB2A}" srcOrd="2" destOrd="0" parTransId="{998E0895-FD3D-4A78-8B17-BC124C6713B5}" sibTransId="{F1799F64-7545-455A-9B83-823F6A3A958A}"/>
    <dgm:cxn modelId="{2A3016CD-1655-473D-B805-725F67C22C0E}" type="presOf" srcId="{AEA45A14-F094-43FE-B4C8-2101A8E6197F}" destId="{5C5FADE1-7F3C-4F66-B809-02827863B150}" srcOrd="0" destOrd="0" presId="urn:microsoft.com/office/officeart/2005/8/layout/vList2"/>
    <dgm:cxn modelId="{00FC68D1-A531-4602-99C6-F8E1C647D45F}" srcId="{AEA45A14-F094-43FE-B4C8-2101A8E6197F}" destId="{F21A5310-7382-4A5D-B046-333EC26138CE}" srcOrd="0" destOrd="0" parTransId="{286D66FF-1B3F-472E-906E-6EFE04E75442}" sibTransId="{E7C4F6FC-D19B-4A7D-A1AE-0E6423C5D6FC}"/>
    <dgm:cxn modelId="{E9AA80D7-04A7-4CAB-A468-FBEE8FC03434}" srcId="{5DE445A2-CDD4-4183-B5AE-65B7684AFEBB}" destId="{C117E8EF-A451-48A8-BE5E-B0C7292CB210}" srcOrd="1" destOrd="0" parTransId="{0B0BD50B-2727-435C-8BBC-DFA496888F18}" sibTransId="{C6BC4FA1-5B67-4443-8397-4D39AD8C7E0D}"/>
    <dgm:cxn modelId="{82D77BDF-0308-40CF-BE3E-A9CCFC6876A4}" srcId="{AEA45A14-F094-43FE-B4C8-2101A8E6197F}" destId="{61085F23-CDB6-44F8-81DB-6D1E1701DE5A}" srcOrd="5" destOrd="0" parTransId="{D2ACB7EC-C824-4C45-AFE8-3C117F594007}" sibTransId="{84454F2C-E070-4819-BF13-AF7754FD4D8E}"/>
    <dgm:cxn modelId="{300AD2ED-F95B-4BC1-9B4D-B0484AE9CFBA}" srcId="{5DE445A2-CDD4-4183-B5AE-65B7684AFEBB}" destId="{7ACFE9E9-C300-4CB4-8567-5C5D2F149A9A}" srcOrd="0" destOrd="0" parTransId="{B4B9C80D-3E35-4429-B507-5C26163540C6}" sibTransId="{5E2BAFA7-AE41-445D-99C1-948D07CCD5FB}"/>
    <dgm:cxn modelId="{2BC340FA-2718-4230-B69B-8B4F60B547F0}" srcId="{A93FFAF5-C7A5-4925-B4DF-60FA01D8930D}" destId="{C27E78E9-4E3C-460C-9171-D4CBE415DEA0}" srcOrd="0" destOrd="0" parTransId="{F398BCE5-B834-4A32-B711-853BD3F7518B}" sibTransId="{4199FA1A-EC44-4AA9-A6B9-0423DF70546E}"/>
    <dgm:cxn modelId="{2E4380FB-8DBF-4D69-8F97-732EC1B7F40B}" type="presOf" srcId="{5DE445A2-CDD4-4183-B5AE-65B7684AFEBB}" destId="{DE71C685-7E25-4313-88C3-F5AEBE8DAC06}" srcOrd="0" destOrd="0" presId="urn:microsoft.com/office/officeart/2005/8/layout/vList2"/>
    <dgm:cxn modelId="{9D8EABFC-B4F7-4B33-B4AE-6898FCC1992C}" type="presOf" srcId="{C27E78E9-4E3C-460C-9171-D4CBE415DEA0}" destId="{BA24C6A1-77AC-4D8E-96E0-68852BA818A3}" srcOrd="0" destOrd="0" presId="urn:microsoft.com/office/officeart/2005/8/layout/vList2"/>
    <dgm:cxn modelId="{C33352FF-E221-4C5A-B403-3C6A7D607070}" srcId="{DA505B29-7DB6-4225-B013-D3A745F2EB2A}" destId="{9A22ACEE-47A0-49B9-8C46-6A7AC0D2424C}" srcOrd="0" destOrd="0" parTransId="{8E4A0CE6-93BD-449F-975B-15D81AF7B83C}" sibTransId="{D09D3BBC-8450-47B3-BF44-0250B579BCFF}"/>
    <dgm:cxn modelId="{23CA8768-C39D-43F1-8326-DB89944FB8E5}" type="presParOf" srcId="{5C5FADE1-7F3C-4F66-B809-02827863B150}" destId="{6F1EC2C5-B9D5-438D-97CB-FA152662A8BD}" srcOrd="0" destOrd="0" presId="urn:microsoft.com/office/officeart/2005/8/layout/vList2"/>
    <dgm:cxn modelId="{DBF863A7-B0DF-4EC2-9F3F-641053236B8E}" type="presParOf" srcId="{5C5FADE1-7F3C-4F66-B809-02827863B150}" destId="{14333FCA-5B83-4D24-8006-290A6B0A8A56}" srcOrd="1" destOrd="0" presId="urn:microsoft.com/office/officeart/2005/8/layout/vList2"/>
    <dgm:cxn modelId="{F7B30EB6-8E97-48B3-9E67-D855DF1D725D}" type="presParOf" srcId="{5C5FADE1-7F3C-4F66-B809-02827863B150}" destId="{850D0805-3702-40F8-AEE0-DEF77286A8C2}" srcOrd="2" destOrd="0" presId="urn:microsoft.com/office/officeart/2005/8/layout/vList2"/>
    <dgm:cxn modelId="{302FD027-A97A-4403-B902-DD82A85564E4}" type="presParOf" srcId="{5C5FADE1-7F3C-4F66-B809-02827863B150}" destId="{786B7B34-7D0D-48BA-A49B-2BAA90CA34CD}" srcOrd="3" destOrd="0" presId="urn:microsoft.com/office/officeart/2005/8/layout/vList2"/>
    <dgm:cxn modelId="{A94FB370-4EC8-48C7-83D2-926B47C3625F}" type="presParOf" srcId="{5C5FADE1-7F3C-4F66-B809-02827863B150}" destId="{E9F43EE7-AE27-4294-B5CC-34B28EF833F1}" srcOrd="4" destOrd="0" presId="urn:microsoft.com/office/officeart/2005/8/layout/vList2"/>
    <dgm:cxn modelId="{62A5446D-7EA1-4EBF-A4C6-33E30D7F7E12}" type="presParOf" srcId="{5C5FADE1-7F3C-4F66-B809-02827863B150}" destId="{FC473949-28A9-4BF1-9A34-DED18EA9976F}" srcOrd="5" destOrd="0" presId="urn:microsoft.com/office/officeart/2005/8/layout/vList2"/>
    <dgm:cxn modelId="{57CBA918-8060-437A-A440-B7B2041B98E4}" type="presParOf" srcId="{5C5FADE1-7F3C-4F66-B809-02827863B150}" destId="{4788CE78-BB52-4032-B862-28A49805EF95}" srcOrd="6" destOrd="0" presId="urn:microsoft.com/office/officeart/2005/8/layout/vList2"/>
    <dgm:cxn modelId="{D69D4F5A-C0F5-4007-9389-A3C629E8E442}" type="presParOf" srcId="{5C5FADE1-7F3C-4F66-B809-02827863B150}" destId="{BA24C6A1-77AC-4D8E-96E0-68852BA818A3}" srcOrd="7" destOrd="0" presId="urn:microsoft.com/office/officeart/2005/8/layout/vList2"/>
    <dgm:cxn modelId="{5163B28A-356C-44EE-BE6D-0140DAFA3DA8}" type="presParOf" srcId="{5C5FADE1-7F3C-4F66-B809-02827863B150}" destId="{DE71C685-7E25-4313-88C3-F5AEBE8DAC06}" srcOrd="8" destOrd="0" presId="urn:microsoft.com/office/officeart/2005/8/layout/vList2"/>
    <dgm:cxn modelId="{8486CA6F-0612-47EB-AA95-6AF4614F3292}" type="presParOf" srcId="{5C5FADE1-7F3C-4F66-B809-02827863B150}" destId="{99E73247-5157-42B7-95A4-2E96FE360CA4}" srcOrd="9" destOrd="0" presId="urn:microsoft.com/office/officeart/2005/8/layout/vList2"/>
    <dgm:cxn modelId="{4D088B51-07C4-4F38-B5A4-62C33B6D7D5B}" type="presParOf" srcId="{5C5FADE1-7F3C-4F66-B809-02827863B150}" destId="{7CAA8B93-75F9-4C4B-B73F-707AC426FE0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1B1E54-DAE6-4F41-8A4F-3B7BA322AD3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B90AAD8-4F7B-43F1-9FC3-7A1130DC70F8}">
      <dgm:prSet/>
      <dgm:spPr/>
      <dgm:t>
        <a:bodyPr/>
        <a:lstStyle/>
        <a:p>
          <a:r>
            <a:rPr lang="en-US" dirty="0">
              <a:solidFill>
                <a:srgbClr val="FFBF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4: </a:t>
          </a:r>
          <a:r>
            <a:rPr lang="en-US" dirty="0"/>
            <a:t>The data were transformed into 2D </a:t>
          </a:r>
          <a:r>
            <a:rPr lang="en-US" dirty="0" err="1"/>
            <a:t>bispectrum</a:t>
          </a:r>
          <a:r>
            <a:rPr lang="en-US" dirty="0"/>
            <a:t> images.</a:t>
          </a:r>
        </a:p>
      </dgm:t>
    </dgm:pt>
    <dgm:pt modelId="{2189D7EE-4128-46EF-A381-7782F863B67E}" type="parTrans" cxnId="{9ACD7434-BF0F-4C65-A6A4-BF56A4FD78CF}">
      <dgm:prSet/>
      <dgm:spPr/>
      <dgm:t>
        <a:bodyPr/>
        <a:lstStyle/>
        <a:p>
          <a:endParaRPr lang="en-US"/>
        </a:p>
      </dgm:t>
    </dgm:pt>
    <dgm:pt modelId="{89227833-CAA7-489E-B848-82FDE2AE8915}" type="sibTrans" cxnId="{9ACD7434-BF0F-4C65-A6A4-BF56A4FD78CF}">
      <dgm:prSet/>
      <dgm:spPr/>
      <dgm:t>
        <a:bodyPr/>
        <a:lstStyle/>
        <a:p>
          <a:endParaRPr lang="en-US"/>
        </a:p>
      </dgm:t>
    </dgm:pt>
    <dgm:pt modelId="{A22BC795-8BD3-4AB8-8AA4-FEECC3C2AC70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5: </a:t>
          </a:r>
          <a:r>
            <a:rPr lang="en-US" dirty="0"/>
            <a:t>A lightweight hybrid model was developed, which constitutes a CNN model</a:t>
          </a:r>
        </a:p>
      </dgm:t>
    </dgm:pt>
    <dgm:pt modelId="{8F784151-43B7-44D5-8843-428C9A114611}" type="parTrans" cxnId="{ED4A6EF7-5766-4DFC-A486-F8EC4788CC82}">
      <dgm:prSet/>
      <dgm:spPr/>
      <dgm:t>
        <a:bodyPr/>
        <a:lstStyle/>
        <a:p>
          <a:endParaRPr lang="en-US"/>
        </a:p>
      </dgm:t>
    </dgm:pt>
    <dgm:pt modelId="{2FD3440E-C62B-44C2-9B94-3E29D49067FD}" type="sibTrans" cxnId="{ED4A6EF7-5766-4DFC-A486-F8EC4788CC82}">
      <dgm:prSet/>
      <dgm:spPr/>
      <dgm:t>
        <a:bodyPr/>
        <a:lstStyle/>
        <a:p>
          <a:endParaRPr lang="en-US"/>
        </a:p>
      </dgm:t>
    </dgm:pt>
    <dgm:pt modelId="{8C4C427A-97D0-4C1E-8617-B8791F717E71}">
      <dgm:prSet/>
      <dgm:spPr/>
      <dgm:t>
        <a:bodyPr/>
        <a:lstStyle/>
        <a:p>
          <a:r>
            <a:rPr lang="en-US"/>
            <a:t>and a forest-based classifier.</a:t>
          </a:r>
        </a:p>
      </dgm:t>
    </dgm:pt>
    <dgm:pt modelId="{96982D9C-B263-46A6-A156-7AC643F73886}" type="parTrans" cxnId="{C7D4E934-CFFF-461E-9343-A895DEF648B8}">
      <dgm:prSet/>
      <dgm:spPr/>
      <dgm:t>
        <a:bodyPr/>
        <a:lstStyle/>
        <a:p>
          <a:endParaRPr lang="en-US"/>
        </a:p>
      </dgm:t>
    </dgm:pt>
    <dgm:pt modelId="{33F64468-EDDA-4003-A8FE-B923A98E8FE5}" type="sibTrans" cxnId="{C7D4E934-CFFF-461E-9343-A895DEF648B8}">
      <dgm:prSet/>
      <dgm:spPr/>
      <dgm:t>
        <a:bodyPr/>
        <a:lstStyle/>
        <a:p>
          <a:endParaRPr lang="en-US"/>
        </a:p>
      </dgm:t>
    </dgm:pt>
    <dgm:pt modelId="{F1E14829-749F-4B94-9596-69A53D53B81C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6: </a:t>
          </a:r>
          <a:r>
            <a:rPr lang="en-US" dirty="0"/>
            <a:t>The image dataset was randomly split into two subsets: 80% as the training</a:t>
          </a:r>
        </a:p>
      </dgm:t>
    </dgm:pt>
    <dgm:pt modelId="{3F1DAF65-528D-4763-B693-57BFE5065E48}" type="parTrans" cxnId="{757E0D59-CDBA-4DAD-8AE1-750240BBE81C}">
      <dgm:prSet/>
      <dgm:spPr/>
      <dgm:t>
        <a:bodyPr/>
        <a:lstStyle/>
        <a:p>
          <a:endParaRPr lang="en-US"/>
        </a:p>
      </dgm:t>
    </dgm:pt>
    <dgm:pt modelId="{D613B6D7-D3DF-4FBB-B371-D7EDDF8AF1A9}" type="sibTrans" cxnId="{757E0D59-CDBA-4DAD-8AE1-750240BBE81C}">
      <dgm:prSet/>
      <dgm:spPr/>
      <dgm:t>
        <a:bodyPr/>
        <a:lstStyle/>
        <a:p>
          <a:endParaRPr lang="en-US"/>
        </a:p>
      </dgm:t>
    </dgm:pt>
    <dgm:pt modelId="{75DC84B0-34B3-490D-B568-395695CF3F55}">
      <dgm:prSet/>
      <dgm:spPr/>
      <dgm:t>
        <a:bodyPr/>
        <a:lstStyle/>
        <a:p>
          <a:r>
            <a:rPr lang="en-US"/>
            <a:t>data and 20% as the test data.</a:t>
          </a:r>
        </a:p>
      </dgm:t>
    </dgm:pt>
    <dgm:pt modelId="{BD23E68E-D7FC-431B-88C8-2035F138C9C1}" type="parTrans" cxnId="{4B19E6B6-B2AF-4597-946C-86256882762A}">
      <dgm:prSet/>
      <dgm:spPr/>
      <dgm:t>
        <a:bodyPr/>
        <a:lstStyle/>
        <a:p>
          <a:endParaRPr lang="en-US"/>
        </a:p>
      </dgm:t>
    </dgm:pt>
    <dgm:pt modelId="{D5075ACA-0F6C-407E-9109-0A6180702711}" type="sibTrans" cxnId="{4B19E6B6-B2AF-4597-946C-86256882762A}">
      <dgm:prSet/>
      <dgm:spPr/>
      <dgm:t>
        <a:bodyPr/>
        <a:lstStyle/>
        <a:p>
          <a:endParaRPr lang="en-US"/>
        </a:p>
      </dgm:t>
    </dgm:pt>
    <dgm:pt modelId="{743CB527-135B-448B-9CBC-0E9A7594E084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7: </a:t>
          </a:r>
          <a:r>
            <a:rPr lang="en-US" dirty="0"/>
            <a:t>The hybrid model was trained with the training data.</a:t>
          </a:r>
        </a:p>
      </dgm:t>
    </dgm:pt>
    <dgm:pt modelId="{D3BF54FA-8F51-4180-8847-2C891AA4C78E}" type="parTrans" cxnId="{1BBD14E0-8557-40C8-A1F1-35B298F38D7D}">
      <dgm:prSet/>
      <dgm:spPr/>
      <dgm:t>
        <a:bodyPr/>
        <a:lstStyle/>
        <a:p>
          <a:endParaRPr lang="en-US"/>
        </a:p>
      </dgm:t>
    </dgm:pt>
    <dgm:pt modelId="{A44D5609-365C-48D8-B06A-3FD04946EFA7}" type="sibTrans" cxnId="{1BBD14E0-8557-40C8-A1F1-35B298F38D7D}">
      <dgm:prSet/>
      <dgm:spPr/>
      <dgm:t>
        <a:bodyPr/>
        <a:lstStyle/>
        <a:p>
          <a:endParaRPr lang="en-US"/>
        </a:p>
      </dgm:t>
    </dgm:pt>
    <dgm:pt modelId="{3A2DC604-086C-4373-A051-AC37509F6F6C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8: </a:t>
          </a:r>
          <a:r>
            <a:rPr lang="en-US" dirty="0"/>
            <a:t>The hybrid model was tested with the test data, and multiple classification</a:t>
          </a:r>
        </a:p>
      </dgm:t>
    </dgm:pt>
    <dgm:pt modelId="{8D536CFF-E87A-44A7-BE85-D0552C9A4AB1}" type="parTrans" cxnId="{F21F72C5-CEE2-4522-813F-3BD176CD0F20}">
      <dgm:prSet/>
      <dgm:spPr/>
      <dgm:t>
        <a:bodyPr/>
        <a:lstStyle/>
        <a:p>
          <a:endParaRPr lang="en-US"/>
        </a:p>
      </dgm:t>
    </dgm:pt>
    <dgm:pt modelId="{D0D26E36-34B9-4383-B744-C33FE57237D5}" type="sibTrans" cxnId="{F21F72C5-CEE2-4522-813F-3BD176CD0F20}">
      <dgm:prSet/>
      <dgm:spPr/>
      <dgm:t>
        <a:bodyPr/>
        <a:lstStyle/>
        <a:p>
          <a:endParaRPr lang="en-US"/>
        </a:p>
      </dgm:t>
    </dgm:pt>
    <dgm:pt modelId="{86555015-0C05-40F8-9930-C75B65449E8D}">
      <dgm:prSet/>
      <dgm:spPr/>
      <dgm:t>
        <a:bodyPr/>
        <a:lstStyle/>
        <a:p>
          <a:r>
            <a:rPr lang="en-US"/>
            <a:t>performance indicators were calculated.</a:t>
          </a:r>
        </a:p>
      </dgm:t>
    </dgm:pt>
    <dgm:pt modelId="{7F67E6AB-135E-47F5-9F2B-235FE2AEC676}" type="parTrans" cxnId="{EB130F8E-ACCF-4993-A31A-15B2C83CABEA}">
      <dgm:prSet/>
      <dgm:spPr/>
      <dgm:t>
        <a:bodyPr/>
        <a:lstStyle/>
        <a:p>
          <a:endParaRPr lang="en-US"/>
        </a:p>
      </dgm:t>
    </dgm:pt>
    <dgm:pt modelId="{59ABB103-CADA-4846-9E3D-CBCAF10BD229}" type="sibTrans" cxnId="{EB130F8E-ACCF-4993-A31A-15B2C83CABEA}">
      <dgm:prSet/>
      <dgm:spPr/>
      <dgm:t>
        <a:bodyPr/>
        <a:lstStyle/>
        <a:p>
          <a:endParaRPr lang="en-US"/>
        </a:p>
      </dgm:t>
    </dgm:pt>
    <dgm:pt modelId="{76556B76-8AAD-425A-9489-568426A36829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9: </a:t>
          </a:r>
          <a:r>
            <a:rPr lang="en-US" dirty="0"/>
            <a:t>The hybrid model was deployed on a Raspberry PI Zero 2W single-board</a:t>
          </a:r>
        </a:p>
      </dgm:t>
    </dgm:pt>
    <dgm:pt modelId="{B344A2F3-B210-4595-840F-6CD9F8A3E0A0}" type="parTrans" cxnId="{6675589C-E97E-4E57-AE33-76C5A3AFA6B3}">
      <dgm:prSet/>
      <dgm:spPr/>
      <dgm:t>
        <a:bodyPr/>
        <a:lstStyle/>
        <a:p>
          <a:endParaRPr lang="en-US"/>
        </a:p>
      </dgm:t>
    </dgm:pt>
    <dgm:pt modelId="{814AE1D2-ED4B-4DE9-B7A6-F4E374F8B136}" type="sibTrans" cxnId="{6675589C-E97E-4E57-AE33-76C5A3AFA6B3}">
      <dgm:prSet/>
      <dgm:spPr/>
      <dgm:t>
        <a:bodyPr/>
        <a:lstStyle/>
        <a:p>
          <a:endParaRPr lang="en-US"/>
        </a:p>
      </dgm:t>
    </dgm:pt>
    <dgm:pt modelId="{9B270B95-AEE4-47B2-91FF-058A600A8605}">
      <dgm:prSet/>
      <dgm:spPr/>
      <dgm:t>
        <a:bodyPr/>
        <a:lstStyle/>
        <a:p>
          <a:r>
            <a:rPr lang="en-US"/>
            <a:t>computer, which was connected to a digital stethoscope.</a:t>
          </a:r>
        </a:p>
      </dgm:t>
    </dgm:pt>
    <dgm:pt modelId="{5E22CE05-63AA-42DF-89A0-F1A14BD0A221}" type="parTrans" cxnId="{4F887C72-1FC2-4D78-9933-6E21D7E195B6}">
      <dgm:prSet/>
      <dgm:spPr/>
      <dgm:t>
        <a:bodyPr/>
        <a:lstStyle/>
        <a:p>
          <a:endParaRPr lang="en-US"/>
        </a:p>
      </dgm:t>
    </dgm:pt>
    <dgm:pt modelId="{4E438A61-44D7-4DAA-AC59-B2CAF63D35E4}" type="sibTrans" cxnId="{4F887C72-1FC2-4D78-9933-6E21D7E195B6}">
      <dgm:prSet/>
      <dgm:spPr/>
      <dgm:t>
        <a:bodyPr/>
        <a:lstStyle/>
        <a:p>
          <a:endParaRPr lang="en-US"/>
        </a:p>
      </dgm:t>
    </dgm:pt>
    <dgm:pt modelId="{1F7EE862-6FA1-4688-8AEB-46F1E86ABEB6}" type="pres">
      <dgm:prSet presAssocID="{F11B1E54-DAE6-4F41-8A4F-3B7BA322AD30}" presName="Name0" presStyleCnt="0">
        <dgm:presLayoutVars>
          <dgm:dir/>
          <dgm:resizeHandles val="exact"/>
        </dgm:presLayoutVars>
      </dgm:prSet>
      <dgm:spPr/>
    </dgm:pt>
    <dgm:pt modelId="{1792E9C9-0B0D-4254-87E7-A408E862AEAA}" type="pres">
      <dgm:prSet presAssocID="{EB90AAD8-4F7B-43F1-9FC3-7A1130DC70F8}" presName="node" presStyleLbl="node1" presStyleIdx="0" presStyleCnt="6">
        <dgm:presLayoutVars>
          <dgm:bulletEnabled val="1"/>
        </dgm:presLayoutVars>
      </dgm:prSet>
      <dgm:spPr/>
    </dgm:pt>
    <dgm:pt modelId="{B6F7C0ED-AD51-4DEB-9819-41C52274F9F6}" type="pres">
      <dgm:prSet presAssocID="{89227833-CAA7-489E-B848-82FDE2AE8915}" presName="sibTrans" presStyleLbl="sibTrans1D1" presStyleIdx="0" presStyleCnt="5"/>
      <dgm:spPr/>
    </dgm:pt>
    <dgm:pt modelId="{A6B9EDC3-5F12-401B-95A4-CBB51D4347B6}" type="pres">
      <dgm:prSet presAssocID="{89227833-CAA7-489E-B848-82FDE2AE8915}" presName="connectorText" presStyleLbl="sibTrans1D1" presStyleIdx="0" presStyleCnt="5"/>
      <dgm:spPr/>
    </dgm:pt>
    <dgm:pt modelId="{73D61951-5819-4AF7-842E-FC340389E10C}" type="pres">
      <dgm:prSet presAssocID="{A22BC795-8BD3-4AB8-8AA4-FEECC3C2AC70}" presName="node" presStyleLbl="node1" presStyleIdx="1" presStyleCnt="6">
        <dgm:presLayoutVars>
          <dgm:bulletEnabled val="1"/>
        </dgm:presLayoutVars>
      </dgm:prSet>
      <dgm:spPr/>
    </dgm:pt>
    <dgm:pt modelId="{FF6EE76F-D93E-47A9-8EC1-E4F430CAE3BB}" type="pres">
      <dgm:prSet presAssocID="{2FD3440E-C62B-44C2-9B94-3E29D49067FD}" presName="sibTrans" presStyleLbl="sibTrans1D1" presStyleIdx="1" presStyleCnt="5"/>
      <dgm:spPr/>
    </dgm:pt>
    <dgm:pt modelId="{B92EFF48-7A30-44B0-83F7-6F0743CAAF08}" type="pres">
      <dgm:prSet presAssocID="{2FD3440E-C62B-44C2-9B94-3E29D49067FD}" presName="connectorText" presStyleLbl="sibTrans1D1" presStyleIdx="1" presStyleCnt="5"/>
      <dgm:spPr/>
    </dgm:pt>
    <dgm:pt modelId="{DA929FA6-2BD4-4F31-A345-97C6EDF7C477}" type="pres">
      <dgm:prSet presAssocID="{F1E14829-749F-4B94-9596-69A53D53B81C}" presName="node" presStyleLbl="node1" presStyleIdx="2" presStyleCnt="6">
        <dgm:presLayoutVars>
          <dgm:bulletEnabled val="1"/>
        </dgm:presLayoutVars>
      </dgm:prSet>
      <dgm:spPr/>
    </dgm:pt>
    <dgm:pt modelId="{BF11EF94-6E83-4D6D-B2B3-23A857FD2E82}" type="pres">
      <dgm:prSet presAssocID="{D613B6D7-D3DF-4FBB-B371-D7EDDF8AF1A9}" presName="sibTrans" presStyleLbl="sibTrans1D1" presStyleIdx="2" presStyleCnt="5"/>
      <dgm:spPr/>
    </dgm:pt>
    <dgm:pt modelId="{16084D18-ECB9-4BD6-8CAC-941B60B1A44A}" type="pres">
      <dgm:prSet presAssocID="{D613B6D7-D3DF-4FBB-B371-D7EDDF8AF1A9}" presName="connectorText" presStyleLbl="sibTrans1D1" presStyleIdx="2" presStyleCnt="5"/>
      <dgm:spPr/>
    </dgm:pt>
    <dgm:pt modelId="{A57224FD-9DE4-4BB5-A663-32D52A43E02C}" type="pres">
      <dgm:prSet presAssocID="{743CB527-135B-448B-9CBC-0E9A7594E084}" presName="node" presStyleLbl="node1" presStyleIdx="3" presStyleCnt="6">
        <dgm:presLayoutVars>
          <dgm:bulletEnabled val="1"/>
        </dgm:presLayoutVars>
      </dgm:prSet>
      <dgm:spPr/>
    </dgm:pt>
    <dgm:pt modelId="{AA217E92-6076-426B-9E50-B551A8EA6163}" type="pres">
      <dgm:prSet presAssocID="{A44D5609-365C-48D8-B06A-3FD04946EFA7}" presName="sibTrans" presStyleLbl="sibTrans1D1" presStyleIdx="3" presStyleCnt="5"/>
      <dgm:spPr/>
    </dgm:pt>
    <dgm:pt modelId="{8FD43B8E-5D0E-4AEA-860A-0EDA40D21A64}" type="pres">
      <dgm:prSet presAssocID="{A44D5609-365C-48D8-B06A-3FD04946EFA7}" presName="connectorText" presStyleLbl="sibTrans1D1" presStyleIdx="3" presStyleCnt="5"/>
      <dgm:spPr/>
    </dgm:pt>
    <dgm:pt modelId="{2E1AA84C-1CDB-4CF7-B36E-3483B148E04C}" type="pres">
      <dgm:prSet presAssocID="{3A2DC604-086C-4373-A051-AC37509F6F6C}" presName="node" presStyleLbl="node1" presStyleIdx="4" presStyleCnt="6">
        <dgm:presLayoutVars>
          <dgm:bulletEnabled val="1"/>
        </dgm:presLayoutVars>
      </dgm:prSet>
      <dgm:spPr/>
    </dgm:pt>
    <dgm:pt modelId="{B9C77E30-3224-4624-ADA7-5B8ABAB702A4}" type="pres">
      <dgm:prSet presAssocID="{D0D26E36-34B9-4383-B744-C33FE57237D5}" presName="sibTrans" presStyleLbl="sibTrans1D1" presStyleIdx="4" presStyleCnt="5"/>
      <dgm:spPr/>
    </dgm:pt>
    <dgm:pt modelId="{F7B62B53-6B75-4B36-882C-B0BB76B85DD4}" type="pres">
      <dgm:prSet presAssocID="{D0D26E36-34B9-4383-B744-C33FE57237D5}" presName="connectorText" presStyleLbl="sibTrans1D1" presStyleIdx="4" presStyleCnt="5"/>
      <dgm:spPr/>
    </dgm:pt>
    <dgm:pt modelId="{80B5CFF8-E8D4-4B25-9E54-88F33B38D82C}" type="pres">
      <dgm:prSet presAssocID="{76556B76-8AAD-425A-9489-568426A36829}" presName="node" presStyleLbl="node1" presStyleIdx="5" presStyleCnt="6">
        <dgm:presLayoutVars>
          <dgm:bulletEnabled val="1"/>
        </dgm:presLayoutVars>
      </dgm:prSet>
      <dgm:spPr/>
    </dgm:pt>
  </dgm:ptLst>
  <dgm:cxnLst>
    <dgm:cxn modelId="{FF1FE407-4682-4D85-BF4B-0DDD5E08185C}" type="presOf" srcId="{EB90AAD8-4F7B-43F1-9FC3-7A1130DC70F8}" destId="{1792E9C9-0B0D-4254-87E7-A408E862AEAA}" srcOrd="0" destOrd="0" presId="urn:microsoft.com/office/officeart/2016/7/layout/RepeatingBendingProcessNew"/>
    <dgm:cxn modelId="{913BB816-84D6-4842-BD0A-1D2646B5BEF5}" type="presOf" srcId="{75DC84B0-34B3-490D-B568-395695CF3F55}" destId="{DA929FA6-2BD4-4F31-A345-97C6EDF7C477}" srcOrd="0" destOrd="1" presId="urn:microsoft.com/office/officeart/2016/7/layout/RepeatingBendingProcessNew"/>
    <dgm:cxn modelId="{E67E9C17-6425-4193-9A81-98CDDBE7BBCF}" type="presOf" srcId="{A44D5609-365C-48D8-B06A-3FD04946EFA7}" destId="{AA217E92-6076-426B-9E50-B551A8EA6163}" srcOrd="0" destOrd="0" presId="urn:microsoft.com/office/officeart/2016/7/layout/RepeatingBendingProcessNew"/>
    <dgm:cxn modelId="{88ECB617-EAC9-4237-95CD-91DFD3361FE5}" type="presOf" srcId="{89227833-CAA7-489E-B848-82FDE2AE8915}" destId="{A6B9EDC3-5F12-401B-95A4-CBB51D4347B6}" srcOrd="1" destOrd="0" presId="urn:microsoft.com/office/officeart/2016/7/layout/RepeatingBendingProcessNew"/>
    <dgm:cxn modelId="{5781982D-1334-4D37-A11C-582282FE717A}" type="presOf" srcId="{A44D5609-365C-48D8-B06A-3FD04946EFA7}" destId="{8FD43B8E-5D0E-4AEA-860A-0EDA40D21A64}" srcOrd="1" destOrd="0" presId="urn:microsoft.com/office/officeart/2016/7/layout/RepeatingBendingProcessNew"/>
    <dgm:cxn modelId="{9ACD7434-BF0F-4C65-A6A4-BF56A4FD78CF}" srcId="{F11B1E54-DAE6-4F41-8A4F-3B7BA322AD30}" destId="{EB90AAD8-4F7B-43F1-9FC3-7A1130DC70F8}" srcOrd="0" destOrd="0" parTransId="{2189D7EE-4128-46EF-A381-7782F863B67E}" sibTransId="{89227833-CAA7-489E-B848-82FDE2AE8915}"/>
    <dgm:cxn modelId="{C7D4E934-CFFF-461E-9343-A895DEF648B8}" srcId="{A22BC795-8BD3-4AB8-8AA4-FEECC3C2AC70}" destId="{8C4C427A-97D0-4C1E-8617-B8791F717E71}" srcOrd="0" destOrd="0" parTransId="{96982D9C-B263-46A6-A156-7AC643F73886}" sibTransId="{33F64468-EDDA-4003-A8FE-B923A98E8FE5}"/>
    <dgm:cxn modelId="{C7EB8235-C466-49CF-8531-67958DF1DE49}" type="presOf" srcId="{743CB527-135B-448B-9CBC-0E9A7594E084}" destId="{A57224FD-9DE4-4BB5-A663-32D52A43E02C}" srcOrd="0" destOrd="0" presId="urn:microsoft.com/office/officeart/2016/7/layout/RepeatingBendingProcessNew"/>
    <dgm:cxn modelId="{4D4C8A39-24DE-4DE4-B193-3D3C8C4883DC}" type="presOf" srcId="{8C4C427A-97D0-4C1E-8617-B8791F717E71}" destId="{73D61951-5819-4AF7-842E-FC340389E10C}" srcOrd="0" destOrd="1" presId="urn:microsoft.com/office/officeart/2016/7/layout/RepeatingBendingProcessNew"/>
    <dgm:cxn modelId="{A72D3F3E-4F00-4DB2-AACC-EA11C67C2531}" type="presOf" srcId="{A22BC795-8BD3-4AB8-8AA4-FEECC3C2AC70}" destId="{73D61951-5819-4AF7-842E-FC340389E10C}" srcOrd="0" destOrd="0" presId="urn:microsoft.com/office/officeart/2016/7/layout/RepeatingBendingProcessNew"/>
    <dgm:cxn modelId="{6A8D7F5D-4F5A-41F2-BA93-AA66753C6582}" type="presOf" srcId="{3A2DC604-086C-4373-A051-AC37509F6F6C}" destId="{2E1AA84C-1CDB-4CF7-B36E-3483B148E04C}" srcOrd="0" destOrd="0" presId="urn:microsoft.com/office/officeart/2016/7/layout/RepeatingBendingProcessNew"/>
    <dgm:cxn modelId="{2B2DF667-FA6E-461C-93D7-90A13835053E}" type="presOf" srcId="{D613B6D7-D3DF-4FBB-B371-D7EDDF8AF1A9}" destId="{BF11EF94-6E83-4D6D-B2B3-23A857FD2E82}" srcOrd="0" destOrd="0" presId="urn:microsoft.com/office/officeart/2016/7/layout/RepeatingBendingProcessNew"/>
    <dgm:cxn modelId="{4F887C72-1FC2-4D78-9933-6E21D7E195B6}" srcId="{76556B76-8AAD-425A-9489-568426A36829}" destId="{9B270B95-AEE4-47B2-91FF-058A600A8605}" srcOrd="0" destOrd="0" parTransId="{5E22CE05-63AA-42DF-89A0-F1A14BD0A221}" sibTransId="{4E438A61-44D7-4DAA-AC59-B2CAF63D35E4}"/>
    <dgm:cxn modelId="{757E0D59-CDBA-4DAD-8AE1-750240BBE81C}" srcId="{F11B1E54-DAE6-4F41-8A4F-3B7BA322AD30}" destId="{F1E14829-749F-4B94-9596-69A53D53B81C}" srcOrd="2" destOrd="0" parTransId="{3F1DAF65-528D-4763-B693-57BFE5065E48}" sibTransId="{D613B6D7-D3DF-4FBB-B371-D7EDDF8AF1A9}"/>
    <dgm:cxn modelId="{CE0BA582-7223-464F-9A46-9208AB43AB04}" type="presOf" srcId="{F1E14829-749F-4B94-9596-69A53D53B81C}" destId="{DA929FA6-2BD4-4F31-A345-97C6EDF7C477}" srcOrd="0" destOrd="0" presId="urn:microsoft.com/office/officeart/2016/7/layout/RepeatingBendingProcessNew"/>
    <dgm:cxn modelId="{EB130F8E-ACCF-4993-A31A-15B2C83CABEA}" srcId="{3A2DC604-086C-4373-A051-AC37509F6F6C}" destId="{86555015-0C05-40F8-9930-C75B65449E8D}" srcOrd="0" destOrd="0" parTransId="{7F67E6AB-135E-47F5-9F2B-235FE2AEC676}" sibTransId="{59ABB103-CADA-4846-9E3D-CBCAF10BD229}"/>
    <dgm:cxn modelId="{710C6B9B-71E4-442C-A6A5-0A8EE9BC2065}" type="presOf" srcId="{D0D26E36-34B9-4383-B744-C33FE57237D5}" destId="{F7B62B53-6B75-4B36-882C-B0BB76B85DD4}" srcOrd="1" destOrd="0" presId="urn:microsoft.com/office/officeart/2016/7/layout/RepeatingBendingProcessNew"/>
    <dgm:cxn modelId="{9FA2A29B-CC71-4A84-91B1-AD12975065C9}" type="presOf" srcId="{76556B76-8AAD-425A-9489-568426A36829}" destId="{80B5CFF8-E8D4-4B25-9E54-88F33B38D82C}" srcOrd="0" destOrd="0" presId="urn:microsoft.com/office/officeart/2016/7/layout/RepeatingBendingProcessNew"/>
    <dgm:cxn modelId="{6675589C-E97E-4E57-AE33-76C5A3AFA6B3}" srcId="{F11B1E54-DAE6-4F41-8A4F-3B7BA322AD30}" destId="{76556B76-8AAD-425A-9489-568426A36829}" srcOrd="5" destOrd="0" parTransId="{B344A2F3-B210-4595-840F-6CD9F8A3E0A0}" sibTransId="{814AE1D2-ED4B-4DE9-B7A6-F4E374F8B136}"/>
    <dgm:cxn modelId="{FF0CD49E-7D95-4D56-9ED2-9D5B76840CD2}" type="presOf" srcId="{86555015-0C05-40F8-9930-C75B65449E8D}" destId="{2E1AA84C-1CDB-4CF7-B36E-3483B148E04C}" srcOrd="0" destOrd="1" presId="urn:microsoft.com/office/officeart/2016/7/layout/RepeatingBendingProcessNew"/>
    <dgm:cxn modelId="{C418CFB3-F161-46C9-BF6F-D8B0AE22A895}" type="presOf" srcId="{D0D26E36-34B9-4383-B744-C33FE57237D5}" destId="{B9C77E30-3224-4624-ADA7-5B8ABAB702A4}" srcOrd="0" destOrd="0" presId="urn:microsoft.com/office/officeart/2016/7/layout/RepeatingBendingProcessNew"/>
    <dgm:cxn modelId="{B9CFCFB4-B1DC-4BAE-B6FA-76C8EDB6D819}" type="presOf" srcId="{89227833-CAA7-489E-B848-82FDE2AE8915}" destId="{B6F7C0ED-AD51-4DEB-9819-41C52274F9F6}" srcOrd="0" destOrd="0" presId="urn:microsoft.com/office/officeart/2016/7/layout/RepeatingBendingProcessNew"/>
    <dgm:cxn modelId="{4B19E6B6-B2AF-4597-946C-86256882762A}" srcId="{F1E14829-749F-4B94-9596-69A53D53B81C}" destId="{75DC84B0-34B3-490D-B568-395695CF3F55}" srcOrd="0" destOrd="0" parTransId="{BD23E68E-D7FC-431B-88C8-2035F138C9C1}" sibTransId="{D5075ACA-0F6C-407E-9109-0A6180702711}"/>
    <dgm:cxn modelId="{F21F72C5-CEE2-4522-813F-3BD176CD0F20}" srcId="{F11B1E54-DAE6-4F41-8A4F-3B7BA322AD30}" destId="{3A2DC604-086C-4373-A051-AC37509F6F6C}" srcOrd="4" destOrd="0" parTransId="{8D536CFF-E87A-44A7-BE85-D0552C9A4AB1}" sibTransId="{D0D26E36-34B9-4383-B744-C33FE57237D5}"/>
    <dgm:cxn modelId="{D39A3AC7-EB6F-42AC-A09D-7A2EEAEF9231}" type="presOf" srcId="{9B270B95-AEE4-47B2-91FF-058A600A8605}" destId="{80B5CFF8-E8D4-4B25-9E54-88F33B38D82C}" srcOrd="0" destOrd="1" presId="urn:microsoft.com/office/officeart/2016/7/layout/RepeatingBendingProcessNew"/>
    <dgm:cxn modelId="{FA6C6DD2-6586-4391-B970-22E9120C6752}" type="presOf" srcId="{2FD3440E-C62B-44C2-9B94-3E29D49067FD}" destId="{FF6EE76F-D93E-47A9-8EC1-E4F430CAE3BB}" srcOrd="0" destOrd="0" presId="urn:microsoft.com/office/officeart/2016/7/layout/RepeatingBendingProcessNew"/>
    <dgm:cxn modelId="{1698DCDD-CF16-460A-A38F-AA13F23B4D03}" type="presOf" srcId="{F11B1E54-DAE6-4F41-8A4F-3B7BA322AD30}" destId="{1F7EE862-6FA1-4688-8AEB-46F1E86ABEB6}" srcOrd="0" destOrd="0" presId="urn:microsoft.com/office/officeart/2016/7/layout/RepeatingBendingProcessNew"/>
    <dgm:cxn modelId="{1BBD14E0-8557-40C8-A1F1-35B298F38D7D}" srcId="{F11B1E54-DAE6-4F41-8A4F-3B7BA322AD30}" destId="{743CB527-135B-448B-9CBC-0E9A7594E084}" srcOrd="3" destOrd="0" parTransId="{D3BF54FA-8F51-4180-8847-2C891AA4C78E}" sibTransId="{A44D5609-365C-48D8-B06A-3FD04946EFA7}"/>
    <dgm:cxn modelId="{9885BBE2-F306-4B06-9E68-2D272528538B}" type="presOf" srcId="{2FD3440E-C62B-44C2-9B94-3E29D49067FD}" destId="{B92EFF48-7A30-44B0-83F7-6F0743CAAF08}" srcOrd="1" destOrd="0" presId="urn:microsoft.com/office/officeart/2016/7/layout/RepeatingBendingProcessNew"/>
    <dgm:cxn modelId="{03B2C9F3-3BAA-4D77-8C8C-8FB673E19163}" type="presOf" srcId="{D613B6D7-D3DF-4FBB-B371-D7EDDF8AF1A9}" destId="{16084D18-ECB9-4BD6-8CAC-941B60B1A44A}" srcOrd="1" destOrd="0" presId="urn:microsoft.com/office/officeart/2016/7/layout/RepeatingBendingProcessNew"/>
    <dgm:cxn modelId="{ED4A6EF7-5766-4DFC-A486-F8EC4788CC82}" srcId="{F11B1E54-DAE6-4F41-8A4F-3B7BA322AD30}" destId="{A22BC795-8BD3-4AB8-8AA4-FEECC3C2AC70}" srcOrd="1" destOrd="0" parTransId="{8F784151-43B7-44D5-8843-428C9A114611}" sibTransId="{2FD3440E-C62B-44C2-9B94-3E29D49067FD}"/>
    <dgm:cxn modelId="{F3BB0A20-F0E8-4A6C-861D-BF95E2DA5ED0}" type="presParOf" srcId="{1F7EE862-6FA1-4688-8AEB-46F1E86ABEB6}" destId="{1792E9C9-0B0D-4254-87E7-A408E862AEAA}" srcOrd="0" destOrd="0" presId="urn:microsoft.com/office/officeart/2016/7/layout/RepeatingBendingProcessNew"/>
    <dgm:cxn modelId="{CA76F543-76FA-401B-AC6C-BD3EE4CED46C}" type="presParOf" srcId="{1F7EE862-6FA1-4688-8AEB-46F1E86ABEB6}" destId="{B6F7C0ED-AD51-4DEB-9819-41C52274F9F6}" srcOrd="1" destOrd="0" presId="urn:microsoft.com/office/officeart/2016/7/layout/RepeatingBendingProcessNew"/>
    <dgm:cxn modelId="{93C92CAA-E24F-48DF-95BC-CABBD2503674}" type="presParOf" srcId="{B6F7C0ED-AD51-4DEB-9819-41C52274F9F6}" destId="{A6B9EDC3-5F12-401B-95A4-CBB51D4347B6}" srcOrd="0" destOrd="0" presId="urn:microsoft.com/office/officeart/2016/7/layout/RepeatingBendingProcessNew"/>
    <dgm:cxn modelId="{8DB04A4E-6DDB-476A-A493-731CB8CF3A5F}" type="presParOf" srcId="{1F7EE862-6FA1-4688-8AEB-46F1E86ABEB6}" destId="{73D61951-5819-4AF7-842E-FC340389E10C}" srcOrd="2" destOrd="0" presId="urn:microsoft.com/office/officeart/2016/7/layout/RepeatingBendingProcessNew"/>
    <dgm:cxn modelId="{DAFA46DA-3208-4CCC-9778-E3BF75B94D79}" type="presParOf" srcId="{1F7EE862-6FA1-4688-8AEB-46F1E86ABEB6}" destId="{FF6EE76F-D93E-47A9-8EC1-E4F430CAE3BB}" srcOrd="3" destOrd="0" presId="urn:microsoft.com/office/officeart/2016/7/layout/RepeatingBendingProcessNew"/>
    <dgm:cxn modelId="{1E803D25-8B55-415F-8B96-76369B88E4EC}" type="presParOf" srcId="{FF6EE76F-D93E-47A9-8EC1-E4F430CAE3BB}" destId="{B92EFF48-7A30-44B0-83F7-6F0743CAAF08}" srcOrd="0" destOrd="0" presId="urn:microsoft.com/office/officeart/2016/7/layout/RepeatingBendingProcessNew"/>
    <dgm:cxn modelId="{AEA39090-7277-4DEA-97C2-C8257ED2B6A9}" type="presParOf" srcId="{1F7EE862-6FA1-4688-8AEB-46F1E86ABEB6}" destId="{DA929FA6-2BD4-4F31-A345-97C6EDF7C477}" srcOrd="4" destOrd="0" presId="urn:microsoft.com/office/officeart/2016/7/layout/RepeatingBendingProcessNew"/>
    <dgm:cxn modelId="{DCAA4281-FB48-4365-BA18-9382B0D37192}" type="presParOf" srcId="{1F7EE862-6FA1-4688-8AEB-46F1E86ABEB6}" destId="{BF11EF94-6E83-4D6D-B2B3-23A857FD2E82}" srcOrd="5" destOrd="0" presId="urn:microsoft.com/office/officeart/2016/7/layout/RepeatingBendingProcessNew"/>
    <dgm:cxn modelId="{07059FCD-1905-4007-8CCF-D935A42A87E1}" type="presParOf" srcId="{BF11EF94-6E83-4D6D-B2B3-23A857FD2E82}" destId="{16084D18-ECB9-4BD6-8CAC-941B60B1A44A}" srcOrd="0" destOrd="0" presId="urn:microsoft.com/office/officeart/2016/7/layout/RepeatingBendingProcessNew"/>
    <dgm:cxn modelId="{C192044E-BD86-442F-9CA9-94025E95390D}" type="presParOf" srcId="{1F7EE862-6FA1-4688-8AEB-46F1E86ABEB6}" destId="{A57224FD-9DE4-4BB5-A663-32D52A43E02C}" srcOrd="6" destOrd="0" presId="urn:microsoft.com/office/officeart/2016/7/layout/RepeatingBendingProcessNew"/>
    <dgm:cxn modelId="{04F7DA22-718F-4BA3-A7E3-C0E53202047C}" type="presParOf" srcId="{1F7EE862-6FA1-4688-8AEB-46F1E86ABEB6}" destId="{AA217E92-6076-426B-9E50-B551A8EA6163}" srcOrd="7" destOrd="0" presId="urn:microsoft.com/office/officeart/2016/7/layout/RepeatingBendingProcessNew"/>
    <dgm:cxn modelId="{24D099A9-3A91-4ECA-B2EB-DE3036FBC786}" type="presParOf" srcId="{AA217E92-6076-426B-9E50-B551A8EA6163}" destId="{8FD43B8E-5D0E-4AEA-860A-0EDA40D21A64}" srcOrd="0" destOrd="0" presId="urn:microsoft.com/office/officeart/2016/7/layout/RepeatingBendingProcessNew"/>
    <dgm:cxn modelId="{F374B93D-2A80-4476-A2C5-82C07BDB9A91}" type="presParOf" srcId="{1F7EE862-6FA1-4688-8AEB-46F1E86ABEB6}" destId="{2E1AA84C-1CDB-4CF7-B36E-3483B148E04C}" srcOrd="8" destOrd="0" presId="urn:microsoft.com/office/officeart/2016/7/layout/RepeatingBendingProcessNew"/>
    <dgm:cxn modelId="{D9CF3F2A-F315-4D9A-95B2-37D001C98CBA}" type="presParOf" srcId="{1F7EE862-6FA1-4688-8AEB-46F1E86ABEB6}" destId="{B9C77E30-3224-4624-ADA7-5B8ABAB702A4}" srcOrd="9" destOrd="0" presId="urn:microsoft.com/office/officeart/2016/7/layout/RepeatingBendingProcessNew"/>
    <dgm:cxn modelId="{ABA7F412-B369-4DF5-8876-0C87B102C2D1}" type="presParOf" srcId="{B9C77E30-3224-4624-ADA7-5B8ABAB702A4}" destId="{F7B62B53-6B75-4B36-882C-B0BB76B85DD4}" srcOrd="0" destOrd="0" presId="urn:microsoft.com/office/officeart/2016/7/layout/RepeatingBendingProcessNew"/>
    <dgm:cxn modelId="{065D85CE-5BB3-4C99-A11A-74446F50C320}" type="presParOf" srcId="{1F7EE862-6FA1-4688-8AEB-46F1E86ABEB6}" destId="{80B5CFF8-E8D4-4B25-9E54-88F33B38D82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9DE560-5868-4276-9311-249C25517DF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33855A-29FF-4AF5-985B-4EF91C626D1A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Early Disease Detection</a:t>
          </a:r>
          <a:r>
            <a:rPr lang="en-US" sz="1900" b="1" i="0" dirty="0"/>
            <a:t>:</a:t>
          </a:r>
          <a:r>
            <a:rPr lang="en-US" sz="1900" b="0" i="0" dirty="0"/>
            <a:t> </a:t>
          </a:r>
          <a:r>
            <a:rPr lang="en-US" sz="2400" b="0" i="0" dirty="0"/>
            <a:t>By catching these conditions in their early stages, patients can receive timely medical intervention</a:t>
          </a:r>
          <a:endParaRPr lang="en-US" sz="2400" dirty="0"/>
        </a:p>
      </dgm:t>
    </dgm:pt>
    <dgm:pt modelId="{408D2B37-08F2-41AC-AEF1-DFBF2F3A2424}" type="parTrans" cxnId="{85121F7F-48D6-4B23-86BB-B171448152E2}">
      <dgm:prSet/>
      <dgm:spPr/>
      <dgm:t>
        <a:bodyPr/>
        <a:lstStyle/>
        <a:p>
          <a:endParaRPr lang="en-US"/>
        </a:p>
      </dgm:t>
    </dgm:pt>
    <dgm:pt modelId="{9D68A07A-281B-4E62-BADF-D45B15EDB8DD}" type="sibTrans" cxnId="{85121F7F-48D6-4B23-86BB-B171448152E2}">
      <dgm:prSet/>
      <dgm:spPr/>
      <dgm:t>
        <a:bodyPr/>
        <a:lstStyle/>
        <a:p>
          <a:endParaRPr lang="en-US"/>
        </a:p>
      </dgm:t>
    </dgm:pt>
    <dgm:pt modelId="{8D2D29F1-C15A-4D2B-8448-CB285AB8AFE3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Increased Accessibility</a:t>
          </a:r>
          <a:r>
            <a:rPr lang="en-US" sz="1900" b="1" i="0" dirty="0"/>
            <a:t>:</a:t>
          </a:r>
          <a:r>
            <a:rPr lang="en-US" sz="1900" b="0" i="0" dirty="0"/>
            <a:t> </a:t>
          </a:r>
          <a:r>
            <a:rPr lang="en-US" sz="2400" b="0" i="0" dirty="0"/>
            <a:t>Making this technology affordable and widely available extends healthcare access to underserved and remote areas. </a:t>
          </a:r>
          <a:endParaRPr lang="en-US" sz="2400" dirty="0"/>
        </a:p>
      </dgm:t>
    </dgm:pt>
    <dgm:pt modelId="{643A08C7-8643-4A47-AB78-D04000D3AE3B}" type="parTrans" cxnId="{A25F1599-8ADD-4567-AA1A-2A4B5660E27B}">
      <dgm:prSet/>
      <dgm:spPr/>
      <dgm:t>
        <a:bodyPr/>
        <a:lstStyle/>
        <a:p>
          <a:endParaRPr lang="en-US"/>
        </a:p>
      </dgm:t>
    </dgm:pt>
    <dgm:pt modelId="{B9A87129-E130-4AE8-A642-B524C481FD27}" type="sibTrans" cxnId="{A25F1599-8ADD-4567-AA1A-2A4B5660E27B}">
      <dgm:prSet/>
      <dgm:spPr/>
      <dgm:t>
        <a:bodyPr/>
        <a:lstStyle/>
        <a:p>
          <a:endParaRPr lang="en-US"/>
        </a:p>
      </dgm:t>
    </dgm:pt>
    <dgm:pt modelId="{14EE0270-23A6-4F6D-A374-1C0FEF9B66D7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Cost-Effective</a:t>
          </a:r>
          <a:r>
            <a:rPr lang="en-US" sz="1900" b="1" i="0" dirty="0"/>
            <a:t>:</a:t>
          </a:r>
          <a:r>
            <a:rPr lang="en-US" sz="1900" b="0" i="0" dirty="0"/>
            <a:t> </a:t>
          </a:r>
          <a:r>
            <a:rPr lang="en-US" sz="2400" b="0" i="0" dirty="0"/>
            <a:t>Traditional diagnostic equipment for cardiac and respiratory diseases can be expensive, making it a financial burden for             patients and healthcare providers.</a:t>
          </a:r>
          <a:endParaRPr lang="en-US" sz="2400" dirty="0"/>
        </a:p>
      </dgm:t>
    </dgm:pt>
    <dgm:pt modelId="{D4B26135-8018-4CCE-A60F-29EF55C951C2}" type="parTrans" cxnId="{D428889C-8DE4-4FFB-BFF1-F15E0E8D43C6}">
      <dgm:prSet/>
      <dgm:spPr/>
      <dgm:t>
        <a:bodyPr/>
        <a:lstStyle/>
        <a:p>
          <a:endParaRPr lang="en-US"/>
        </a:p>
      </dgm:t>
    </dgm:pt>
    <dgm:pt modelId="{023224DB-7DFB-4AE2-AE78-933D7326C72D}" type="sibTrans" cxnId="{D428889C-8DE4-4FFB-BFF1-F15E0E8D43C6}">
      <dgm:prSet/>
      <dgm:spPr/>
      <dgm:t>
        <a:bodyPr/>
        <a:lstStyle/>
        <a:p>
          <a:endParaRPr lang="en-US"/>
        </a:p>
      </dgm:t>
    </dgm:pt>
    <dgm:pt modelId="{7D5F087D-FAB8-494B-8552-193E4D7349A6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Reduced Healthcare Disparities</a:t>
          </a:r>
          <a:r>
            <a:rPr lang="en-US" sz="2400" b="1" i="0" dirty="0"/>
            <a:t>:</a:t>
          </a:r>
          <a:r>
            <a:rPr lang="en-US" sz="2400" b="0" i="0" dirty="0"/>
            <a:t> In regions with a shortage of skilled medical staff can still access reliable diagnostic tools.</a:t>
          </a:r>
          <a:endParaRPr lang="en-US" sz="2400" dirty="0"/>
        </a:p>
      </dgm:t>
    </dgm:pt>
    <dgm:pt modelId="{83BD45E7-9669-4145-B947-2A696047A071}" type="parTrans" cxnId="{6B28F943-05DD-4BF0-A59F-075359A1DBED}">
      <dgm:prSet/>
      <dgm:spPr/>
      <dgm:t>
        <a:bodyPr/>
        <a:lstStyle/>
        <a:p>
          <a:endParaRPr lang="en-US"/>
        </a:p>
      </dgm:t>
    </dgm:pt>
    <dgm:pt modelId="{C0A13EC9-2DC2-400A-A587-0DAFFEAD135E}" type="sibTrans" cxnId="{6B28F943-05DD-4BF0-A59F-075359A1DBED}">
      <dgm:prSet/>
      <dgm:spPr/>
      <dgm:t>
        <a:bodyPr/>
        <a:lstStyle/>
        <a:p>
          <a:endParaRPr lang="en-US"/>
        </a:p>
      </dgm:t>
    </dgm:pt>
    <dgm:pt modelId="{878FB4F2-878D-4D7E-9F39-C5D7CFEFBA18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Objective Diagnosis</a:t>
          </a:r>
          <a:r>
            <a:rPr lang="en-US" sz="2400" b="1" i="0" dirty="0"/>
            <a:t>:</a:t>
          </a:r>
          <a:r>
            <a:rPr lang="en-US" sz="2400" b="0" i="0" dirty="0"/>
            <a:t> Machine learning models can provide more accurate results compared to human.</a:t>
          </a:r>
          <a:endParaRPr lang="en-US" sz="2400" dirty="0"/>
        </a:p>
      </dgm:t>
    </dgm:pt>
    <dgm:pt modelId="{993C991C-978E-4DB5-BC97-4A147CF441A1}" type="parTrans" cxnId="{8E19E8B6-32C0-400A-9D6C-E54ED81C23A7}">
      <dgm:prSet/>
      <dgm:spPr/>
      <dgm:t>
        <a:bodyPr/>
        <a:lstStyle/>
        <a:p>
          <a:endParaRPr lang="en-US"/>
        </a:p>
      </dgm:t>
    </dgm:pt>
    <dgm:pt modelId="{E1FE5D5B-ECA5-4DD7-A5E5-9780D9736AAD}" type="sibTrans" cxnId="{8E19E8B6-32C0-400A-9D6C-E54ED81C23A7}">
      <dgm:prSet/>
      <dgm:spPr/>
      <dgm:t>
        <a:bodyPr/>
        <a:lstStyle/>
        <a:p>
          <a:endParaRPr lang="en-US"/>
        </a:p>
      </dgm:t>
    </dgm:pt>
    <dgm:pt modelId="{07A19F0D-264F-47D2-B179-248EDCBE01B8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Real-Time Monitoring</a:t>
          </a:r>
          <a:r>
            <a:rPr lang="en-US" sz="2400" b="1" i="0" dirty="0"/>
            <a:t>:</a:t>
          </a:r>
          <a:r>
            <a:rPr lang="en-US" sz="2400" b="0" i="0" dirty="0"/>
            <a:t> The ability to record and transmit auscultation sounds in real-time allows for continuous monitoring of patients. We can Easily identify patient health </a:t>
          </a:r>
          <a:endParaRPr lang="en-US" sz="2400" dirty="0"/>
        </a:p>
      </dgm:t>
    </dgm:pt>
    <dgm:pt modelId="{171775D1-B811-4AA6-8ED6-3906D5644970}" type="parTrans" cxnId="{0E1D8F6C-5AF3-40ED-BB70-F4083C15535F}">
      <dgm:prSet/>
      <dgm:spPr/>
      <dgm:t>
        <a:bodyPr/>
        <a:lstStyle/>
        <a:p>
          <a:endParaRPr lang="en-US"/>
        </a:p>
      </dgm:t>
    </dgm:pt>
    <dgm:pt modelId="{7289DBDF-273F-4281-9423-53DE37E3519E}" type="sibTrans" cxnId="{0E1D8F6C-5AF3-40ED-BB70-F4083C15535F}">
      <dgm:prSet/>
      <dgm:spPr/>
      <dgm:t>
        <a:bodyPr/>
        <a:lstStyle/>
        <a:p>
          <a:endParaRPr lang="en-US"/>
        </a:p>
      </dgm:t>
    </dgm:pt>
    <dgm:pt modelId="{896F5E9A-43D2-4226-BC3E-B524094FE04C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Reduction in Diagnostic Errors</a:t>
          </a:r>
          <a:r>
            <a:rPr lang="en-US" sz="2400" b="1" i="0" dirty="0"/>
            <a:t>:</a:t>
          </a:r>
          <a:r>
            <a:rPr lang="en-US" sz="2400" b="0" i="0" dirty="0"/>
            <a:t> AI can assist in reducing diagnostic errors by providing a second opinion. The model can identify subtle patterns and anomalies in the auscultation sounds that might be missed by human listeners. </a:t>
          </a:r>
          <a:endParaRPr lang="en-US" sz="2400" dirty="0"/>
        </a:p>
      </dgm:t>
    </dgm:pt>
    <dgm:pt modelId="{9F4023DF-5486-4FE9-9B31-A8C3DB67906B}" type="parTrans" cxnId="{A0228DA5-67AA-443E-83B2-155776B6E0BC}">
      <dgm:prSet/>
      <dgm:spPr/>
      <dgm:t>
        <a:bodyPr/>
        <a:lstStyle/>
        <a:p>
          <a:endParaRPr lang="en-US"/>
        </a:p>
      </dgm:t>
    </dgm:pt>
    <dgm:pt modelId="{4F872AE2-1CAE-4C45-8215-4C98C0095A02}" type="sibTrans" cxnId="{A0228DA5-67AA-443E-83B2-155776B6E0BC}">
      <dgm:prSet/>
      <dgm:spPr/>
      <dgm:t>
        <a:bodyPr/>
        <a:lstStyle/>
        <a:p>
          <a:endParaRPr lang="en-US"/>
        </a:p>
      </dgm:t>
    </dgm:pt>
    <dgm:pt modelId="{C4B7A5C5-B6ED-4DFF-868B-B9C0D18D6D0A}">
      <dgm:prSet custT="1"/>
      <dgm:spPr/>
      <dgm:t>
        <a:bodyPr/>
        <a:lstStyle/>
        <a:p>
          <a:r>
            <a:rPr lang="en-US" sz="2400" b="1" i="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Data Accumulation</a:t>
          </a:r>
          <a:r>
            <a:rPr lang="en-US" sz="2400" b="1" i="0" dirty="0"/>
            <a:t>:</a:t>
          </a:r>
          <a:r>
            <a:rPr lang="en-US" sz="2400" b="0" i="0" dirty="0"/>
            <a:t> This continuous learning and adaptation can enhance the accuracy of disease detection over time..</a:t>
          </a:r>
          <a:endParaRPr lang="en-US" sz="2400" dirty="0"/>
        </a:p>
      </dgm:t>
    </dgm:pt>
    <dgm:pt modelId="{76CECA35-D3A9-43E1-94C4-1B532A1BA12D}" type="parTrans" cxnId="{E381AACC-7338-4CE9-AA23-48D9C701B99D}">
      <dgm:prSet/>
      <dgm:spPr/>
      <dgm:t>
        <a:bodyPr/>
        <a:lstStyle/>
        <a:p>
          <a:endParaRPr lang="en-US"/>
        </a:p>
      </dgm:t>
    </dgm:pt>
    <dgm:pt modelId="{13D35FF4-2EDA-4BCB-803E-83AE520CFC21}" type="sibTrans" cxnId="{E381AACC-7338-4CE9-AA23-48D9C701B99D}">
      <dgm:prSet/>
      <dgm:spPr/>
      <dgm:t>
        <a:bodyPr/>
        <a:lstStyle/>
        <a:p>
          <a:endParaRPr lang="en-US"/>
        </a:p>
      </dgm:t>
    </dgm:pt>
    <dgm:pt modelId="{274E8DE9-3F19-4D0F-AF12-E4D00118EEC2}" type="pres">
      <dgm:prSet presAssocID="{C89DE560-5868-4276-9311-249C25517DF4}" presName="vert0" presStyleCnt="0">
        <dgm:presLayoutVars>
          <dgm:dir/>
          <dgm:animOne val="branch"/>
          <dgm:animLvl val="lvl"/>
        </dgm:presLayoutVars>
      </dgm:prSet>
      <dgm:spPr/>
    </dgm:pt>
    <dgm:pt modelId="{D5BEEEAA-6B83-4A86-BE44-E7157BE1ABC7}" type="pres">
      <dgm:prSet presAssocID="{8B33855A-29FF-4AF5-985B-4EF91C626D1A}" presName="thickLine" presStyleLbl="alignNode1" presStyleIdx="0" presStyleCnt="8"/>
      <dgm:spPr/>
    </dgm:pt>
    <dgm:pt modelId="{E972BD2F-ED58-45F0-A599-D64417385A89}" type="pres">
      <dgm:prSet presAssocID="{8B33855A-29FF-4AF5-985B-4EF91C626D1A}" presName="horz1" presStyleCnt="0"/>
      <dgm:spPr/>
    </dgm:pt>
    <dgm:pt modelId="{6A46A57B-7836-4B5B-8FBC-3DF725859ED1}" type="pres">
      <dgm:prSet presAssocID="{8B33855A-29FF-4AF5-985B-4EF91C626D1A}" presName="tx1" presStyleLbl="revTx" presStyleIdx="0" presStyleCnt="8"/>
      <dgm:spPr/>
    </dgm:pt>
    <dgm:pt modelId="{6E7CA5B4-62D0-4457-829B-85ECD5A5A7F9}" type="pres">
      <dgm:prSet presAssocID="{8B33855A-29FF-4AF5-985B-4EF91C626D1A}" presName="vert1" presStyleCnt="0"/>
      <dgm:spPr/>
    </dgm:pt>
    <dgm:pt modelId="{DEA57FD7-6E80-41A2-840C-06F38B587DCC}" type="pres">
      <dgm:prSet presAssocID="{8D2D29F1-C15A-4D2B-8448-CB285AB8AFE3}" presName="thickLine" presStyleLbl="alignNode1" presStyleIdx="1" presStyleCnt="8"/>
      <dgm:spPr/>
    </dgm:pt>
    <dgm:pt modelId="{0A5BE1E5-7620-44F4-8B3F-287992F57984}" type="pres">
      <dgm:prSet presAssocID="{8D2D29F1-C15A-4D2B-8448-CB285AB8AFE3}" presName="horz1" presStyleCnt="0"/>
      <dgm:spPr/>
    </dgm:pt>
    <dgm:pt modelId="{9F30AAD4-8FE7-4A36-B0EB-9FDFE4FC74A4}" type="pres">
      <dgm:prSet presAssocID="{8D2D29F1-C15A-4D2B-8448-CB285AB8AFE3}" presName="tx1" presStyleLbl="revTx" presStyleIdx="1" presStyleCnt="8"/>
      <dgm:spPr/>
    </dgm:pt>
    <dgm:pt modelId="{AF242282-C43C-4485-9C5E-C0C6F2E70603}" type="pres">
      <dgm:prSet presAssocID="{8D2D29F1-C15A-4D2B-8448-CB285AB8AFE3}" presName="vert1" presStyleCnt="0"/>
      <dgm:spPr/>
    </dgm:pt>
    <dgm:pt modelId="{C4E6B1DF-0F3D-402C-8931-A5313B3CF389}" type="pres">
      <dgm:prSet presAssocID="{14EE0270-23A6-4F6D-A374-1C0FEF9B66D7}" presName="thickLine" presStyleLbl="alignNode1" presStyleIdx="2" presStyleCnt="8"/>
      <dgm:spPr/>
    </dgm:pt>
    <dgm:pt modelId="{9D36C8B1-6A79-4D6E-A301-E00099A4DD01}" type="pres">
      <dgm:prSet presAssocID="{14EE0270-23A6-4F6D-A374-1C0FEF9B66D7}" presName="horz1" presStyleCnt="0"/>
      <dgm:spPr/>
    </dgm:pt>
    <dgm:pt modelId="{F2A89185-3597-4209-9D18-90A7BD187985}" type="pres">
      <dgm:prSet presAssocID="{14EE0270-23A6-4F6D-A374-1C0FEF9B66D7}" presName="tx1" presStyleLbl="revTx" presStyleIdx="2" presStyleCnt="8"/>
      <dgm:spPr/>
    </dgm:pt>
    <dgm:pt modelId="{1FADB9C5-C213-4174-B53A-528EEB90A930}" type="pres">
      <dgm:prSet presAssocID="{14EE0270-23A6-4F6D-A374-1C0FEF9B66D7}" presName="vert1" presStyleCnt="0"/>
      <dgm:spPr/>
    </dgm:pt>
    <dgm:pt modelId="{DF3ECE10-5F9F-4B0B-AE05-5012AD03E4CC}" type="pres">
      <dgm:prSet presAssocID="{7D5F087D-FAB8-494B-8552-193E4D7349A6}" presName="thickLine" presStyleLbl="alignNode1" presStyleIdx="3" presStyleCnt="8"/>
      <dgm:spPr/>
    </dgm:pt>
    <dgm:pt modelId="{503D01B7-F5E0-4D90-ABAF-FCE4FC034DA7}" type="pres">
      <dgm:prSet presAssocID="{7D5F087D-FAB8-494B-8552-193E4D7349A6}" presName="horz1" presStyleCnt="0"/>
      <dgm:spPr/>
    </dgm:pt>
    <dgm:pt modelId="{2D0C20FA-B953-4A6F-9889-3BF20FA2A4B7}" type="pres">
      <dgm:prSet presAssocID="{7D5F087D-FAB8-494B-8552-193E4D7349A6}" presName="tx1" presStyleLbl="revTx" presStyleIdx="3" presStyleCnt="8"/>
      <dgm:spPr/>
    </dgm:pt>
    <dgm:pt modelId="{1D4B8576-18E8-402D-BB24-4CA860F65C88}" type="pres">
      <dgm:prSet presAssocID="{7D5F087D-FAB8-494B-8552-193E4D7349A6}" presName="vert1" presStyleCnt="0"/>
      <dgm:spPr/>
    </dgm:pt>
    <dgm:pt modelId="{ACEC3437-7D53-4972-9D8A-D5D1F03620D4}" type="pres">
      <dgm:prSet presAssocID="{878FB4F2-878D-4D7E-9F39-C5D7CFEFBA18}" presName="thickLine" presStyleLbl="alignNode1" presStyleIdx="4" presStyleCnt="8"/>
      <dgm:spPr/>
    </dgm:pt>
    <dgm:pt modelId="{DD1E3B54-99F3-4C26-8C2C-468AE87EA3C5}" type="pres">
      <dgm:prSet presAssocID="{878FB4F2-878D-4D7E-9F39-C5D7CFEFBA18}" presName="horz1" presStyleCnt="0"/>
      <dgm:spPr/>
    </dgm:pt>
    <dgm:pt modelId="{8D748C8E-9B96-41C5-9C5C-426F6A62910F}" type="pres">
      <dgm:prSet presAssocID="{878FB4F2-878D-4D7E-9F39-C5D7CFEFBA18}" presName="tx1" presStyleLbl="revTx" presStyleIdx="4" presStyleCnt="8"/>
      <dgm:spPr/>
    </dgm:pt>
    <dgm:pt modelId="{D4720AEC-C27C-433D-A5B8-803F121BF8B2}" type="pres">
      <dgm:prSet presAssocID="{878FB4F2-878D-4D7E-9F39-C5D7CFEFBA18}" presName="vert1" presStyleCnt="0"/>
      <dgm:spPr/>
    </dgm:pt>
    <dgm:pt modelId="{01BFB07C-2C90-4E39-AD9E-E22B56101BA2}" type="pres">
      <dgm:prSet presAssocID="{07A19F0D-264F-47D2-B179-248EDCBE01B8}" presName="thickLine" presStyleLbl="alignNode1" presStyleIdx="5" presStyleCnt="8"/>
      <dgm:spPr/>
    </dgm:pt>
    <dgm:pt modelId="{876F47FC-5826-4036-A879-9B348E36FF91}" type="pres">
      <dgm:prSet presAssocID="{07A19F0D-264F-47D2-B179-248EDCBE01B8}" presName="horz1" presStyleCnt="0"/>
      <dgm:spPr/>
    </dgm:pt>
    <dgm:pt modelId="{13542B25-D799-4E11-9F68-B2E488255932}" type="pres">
      <dgm:prSet presAssocID="{07A19F0D-264F-47D2-B179-248EDCBE01B8}" presName="tx1" presStyleLbl="revTx" presStyleIdx="5" presStyleCnt="8"/>
      <dgm:spPr/>
    </dgm:pt>
    <dgm:pt modelId="{BFB9BD65-345E-4EBA-93F8-DAB919D34B49}" type="pres">
      <dgm:prSet presAssocID="{07A19F0D-264F-47D2-B179-248EDCBE01B8}" presName="vert1" presStyleCnt="0"/>
      <dgm:spPr/>
    </dgm:pt>
    <dgm:pt modelId="{69E69225-8BA3-4B40-B324-2047F269C9A9}" type="pres">
      <dgm:prSet presAssocID="{896F5E9A-43D2-4226-BC3E-B524094FE04C}" presName="thickLine" presStyleLbl="alignNode1" presStyleIdx="6" presStyleCnt="8"/>
      <dgm:spPr/>
    </dgm:pt>
    <dgm:pt modelId="{72DC2E9A-9F32-4629-83E4-93AB7E018D7E}" type="pres">
      <dgm:prSet presAssocID="{896F5E9A-43D2-4226-BC3E-B524094FE04C}" presName="horz1" presStyleCnt="0"/>
      <dgm:spPr/>
    </dgm:pt>
    <dgm:pt modelId="{7D199F62-3763-4B42-8F23-FE7B98DA1658}" type="pres">
      <dgm:prSet presAssocID="{896F5E9A-43D2-4226-BC3E-B524094FE04C}" presName="tx1" presStyleLbl="revTx" presStyleIdx="6" presStyleCnt="8"/>
      <dgm:spPr/>
    </dgm:pt>
    <dgm:pt modelId="{E1BE701F-6ECF-48A5-BC06-C695AACD5B3C}" type="pres">
      <dgm:prSet presAssocID="{896F5E9A-43D2-4226-BC3E-B524094FE04C}" presName="vert1" presStyleCnt="0"/>
      <dgm:spPr/>
    </dgm:pt>
    <dgm:pt modelId="{0405F19F-C98B-4018-9819-02B11F26696D}" type="pres">
      <dgm:prSet presAssocID="{C4B7A5C5-B6ED-4DFF-868B-B9C0D18D6D0A}" presName="thickLine" presStyleLbl="alignNode1" presStyleIdx="7" presStyleCnt="8"/>
      <dgm:spPr/>
    </dgm:pt>
    <dgm:pt modelId="{7EC3D004-E00A-44B6-9989-BB34B2B13129}" type="pres">
      <dgm:prSet presAssocID="{C4B7A5C5-B6ED-4DFF-868B-B9C0D18D6D0A}" presName="horz1" presStyleCnt="0"/>
      <dgm:spPr/>
    </dgm:pt>
    <dgm:pt modelId="{8D7EC0BB-5CF7-49EA-A31E-93558D456762}" type="pres">
      <dgm:prSet presAssocID="{C4B7A5C5-B6ED-4DFF-868B-B9C0D18D6D0A}" presName="tx1" presStyleLbl="revTx" presStyleIdx="7" presStyleCnt="8"/>
      <dgm:spPr/>
    </dgm:pt>
    <dgm:pt modelId="{E2B88AD7-4F83-4CE8-83A5-5F715CF94959}" type="pres">
      <dgm:prSet presAssocID="{C4B7A5C5-B6ED-4DFF-868B-B9C0D18D6D0A}" presName="vert1" presStyleCnt="0"/>
      <dgm:spPr/>
    </dgm:pt>
  </dgm:ptLst>
  <dgm:cxnLst>
    <dgm:cxn modelId="{6E484128-9193-4E63-B51F-8A5B70260282}" type="presOf" srcId="{878FB4F2-878D-4D7E-9F39-C5D7CFEFBA18}" destId="{8D748C8E-9B96-41C5-9C5C-426F6A62910F}" srcOrd="0" destOrd="0" presId="urn:microsoft.com/office/officeart/2008/layout/LinedList"/>
    <dgm:cxn modelId="{A774812B-599F-4F31-B3A9-DD861D9D1D42}" type="presOf" srcId="{14EE0270-23A6-4F6D-A374-1C0FEF9B66D7}" destId="{F2A89185-3597-4209-9D18-90A7BD187985}" srcOrd="0" destOrd="0" presId="urn:microsoft.com/office/officeart/2008/layout/LinedList"/>
    <dgm:cxn modelId="{C844262E-E48B-45A0-BA25-C30E06B8ED46}" type="presOf" srcId="{C89DE560-5868-4276-9311-249C25517DF4}" destId="{274E8DE9-3F19-4D0F-AF12-E4D00118EEC2}" srcOrd="0" destOrd="0" presId="urn:microsoft.com/office/officeart/2008/layout/LinedList"/>
    <dgm:cxn modelId="{6B28F943-05DD-4BF0-A59F-075359A1DBED}" srcId="{C89DE560-5868-4276-9311-249C25517DF4}" destId="{7D5F087D-FAB8-494B-8552-193E4D7349A6}" srcOrd="3" destOrd="0" parTransId="{83BD45E7-9669-4145-B947-2A696047A071}" sibTransId="{C0A13EC9-2DC2-400A-A587-0DAFFEAD135E}"/>
    <dgm:cxn modelId="{0E1D8F6C-5AF3-40ED-BB70-F4083C15535F}" srcId="{C89DE560-5868-4276-9311-249C25517DF4}" destId="{07A19F0D-264F-47D2-B179-248EDCBE01B8}" srcOrd="5" destOrd="0" parTransId="{171775D1-B811-4AA6-8ED6-3906D5644970}" sibTransId="{7289DBDF-273F-4281-9423-53DE37E3519E}"/>
    <dgm:cxn modelId="{23051B72-87EA-4EF7-8A96-90207E611A04}" type="presOf" srcId="{896F5E9A-43D2-4226-BC3E-B524094FE04C}" destId="{7D199F62-3763-4B42-8F23-FE7B98DA1658}" srcOrd="0" destOrd="0" presId="urn:microsoft.com/office/officeart/2008/layout/LinedList"/>
    <dgm:cxn modelId="{85121F7F-48D6-4B23-86BB-B171448152E2}" srcId="{C89DE560-5868-4276-9311-249C25517DF4}" destId="{8B33855A-29FF-4AF5-985B-4EF91C626D1A}" srcOrd="0" destOrd="0" parTransId="{408D2B37-08F2-41AC-AEF1-DFBF2F3A2424}" sibTransId="{9D68A07A-281B-4E62-BADF-D45B15EDB8DD}"/>
    <dgm:cxn modelId="{A25F1599-8ADD-4567-AA1A-2A4B5660E27B}" srcId="{C89DE560-5868-4276-9311-249C25517DF4}" destId="{8D2D29F1-C15A-4D2B-8448-CB285AB8AFE3}" srcOrd="1" destOrd="0" parTransId="{643A08C7-8643-4A47-AB78-D04000D3AE3B}" sibTransId="{B9A87129-E130-4AE8-A642-B524C481FD27}"/>
    <dgm:cxn modelId="{D428889C-8DE4-4FFB-BFF1-F15E0E8D43C6}" srcId="{C89DE560-5868-4276-9311-249C25517DF4}" destId="{14EE0270-23A6-4F6D-A374-1C0FEF9B66D7}" srcOrd="2" destOrd="0" parTransId="{D4B26135-8018-4CCE-A60F-29EF55C951C2}" sibTransId="{023224DB-7DFB-4AE2-AE78-933D7326C72D}"/>
    <dgm:cxn modelId="{A0228DA5-67AA-443E-83B2-155776B6E0BC}" srcId="{C89DE560-5868-4276-9311-249C25517DF4}" destId="{896F5E9A-43D2-4226-BC3E-B524094FE04C}" srcOrd="6" destOrd="0" parTransId="{9F4023DF-5486-4FE9-9B31-A8C3DB67906B}" sibTransId="{4F872AE2-1CAE-4C45-8215-4C98C0095A02}"/>
    <dgm:cxn modelId="{BB5739A7-33E9-4656-AD01-75C6BE4B17AF}" type="presOf" srcId="{8D2D29F1-C15A-4D2B-8448-CB285AB8AFE3}" destId="{9F30AAD4-8FE7-4A36-B0EB-9FDFE4FC74A4}" srcOrd="0" destOrd="0" presId="urn:microsoft.com/office/officeart/2008/layout/LinedList"/>
    <dgm:cxn modelId="{D3E1BCAD-5208-4A9F-A26E-894983F8113A}" type="presOf" srcId="{07A19F0D-264F-47D2-B179-248EDCBE01B8}" destId="{13542B25-D799-4E11-9F68-B2E488255932}" srcOrd="0" destOrd="0" presId="urn:microsoft.com/office/officeart/2008/layout/LinedList"/>
    <dgm:cxn modelId="{8E19E8B6-32C0-400A-9D6C-E54ED81C23A7}" srcId="{C89DE560-5868-4276-9311-249C25517DF4}" destId="{878FB4F2-878D-4D7E-9F39-C5D7CFEFBA18}" srcOrd="4" destOrd="0" parTransId="{993C991C-978E-4DB5-BC97-4A147CF441A1}" sibTransId="{E1FE5D5B-ECA5-4DD7-A5E5-9780D9736AAD}"/>
    <dgm:cxn modelId="{E381AACC-7338-4CE9-AA23-48D9C701B99D}" srcId="{C89DE560-5868-4276-9311-249C25517DF4}" destId="{C4B7A5C5-B6ED-4DFF-868B-B9C0D18D6D0A}" srcOrd="7" destOrd="0" parTransId="{76CECA35-D3A9-43E1-94C4-1B532A1BA12D}" sibTransId="{13D35FF4-2EDA-4BCB-803E-83AE520CFC21}"/>
    <dgm:cxn modelId="{BCE34FD8-0CB6-452F-8837-27E3FF49C697}" type="presOf" srcId="{7D5F087D-FAB8-494B-8552-193E4D7349A6}" destId="{2D0C20FA-B953-4A6F-9889-3BF20FA2A4B7}" srcOrd="0" destOrd="0" presId="urn:microsoft.com/office/officeart/2008/layout/LinedList"/>
    <dgm:cxn modelId="{F0AB6EE4-AF25-463C-A352-7C394E7E1D77}" type="presOf" srcId="{8B33855A-29FF-4AF5-985B-4EF91C626D1A}" destId="{6A46A57B-7836-4B5B-8FBC-3DF725859ED1}" srcOrd="0" destOrd="0" presId="urn:microsoft.com/office/officeart/2008/layout/LinedList"/>
    <dgm:cxn modelId="{86F521EC-4DE6-4E56-9038-9D496B70BB3D}" type="presOf" srcId="{C4B7A5C5-B6ED-4DFF-868B-B9C0D18D6D0A}" destId="{8D7EC0BB-5CF7-49EA-A31E-93558D456762}" srcOrd="0" destOrd="0" presId="urn:microsoft.com/office/officeart/2008/layout/LinedList"/>
    <dgm:cxn modelId="{B07BC3EE-480C-451E-B9A2-1B74F38AA94C}" type="presParOf" srcId="{274E8DE9-3F19-4D0F-AF12-E4D00118EEC2}" destId="{D5BEEEAA-6B83-4A86-BE44-E7157BE1ABC7}" srcOrd="0" destOrd="0" presId="urn:microsoft.com/office/officeart/2008/layout/LinedList"/>
    <dgm:cxn modelId="{EFC0CC89-905D-408B-A793-3C183842C051}" type="presParOf" srcId="{274E8DE9-3F19-4D0F-AF12-E4D00118EEC2}" destId="{E972BD2F-ED58-45F0-A599-D64417385A89}" srcOrd="1" destOrd="0" presId="urn:microsoft.com/office/officeart/2008/layout/LinedList"/>
    <dgm:cxn modelId="{A4CF1DA6-B7C9-4AF4-A986-36CBD94B2A08}" type="presParOf" srcId="{E972BD2F-ED58-45F0-A599-D64417385A89}" destId="{6A46A57B-7836-4B5B-8FBC-3DF725859ED1}" srcOrd="0" destOrd="0" presId="urn:microsoft.com/office/officeart/2008/layout/LinedList"/>
    <dgm:cxn modelId="{33649A24-3427-463E-8778-E6532F0DE127}" type="presParOf" srcId="{E972BD2F-ED58-45F0-A599-D64417385A89}" destId="{6E7CA5B4-62D0-4457-829B-85ECD5A5A7F9}" srcOrd="1" destOrd="0" presId="urn:microsoft.com/office/officeart/2008/layout/LinedList"/>
    <dgm:cxn modelId="{552C4223-FD79-4F57-8CC9-D8EF70A21890}" type="presParOf" srcId="{274E8DE9-3F19-4D0F-AF12-E4D00118EEC2}" destId="{DEA57FD7-6E80-41A2-840C-06F38B587DCC}" srcOrd="2" destOrd="0" presId="urn:microsoft.com/office/officeart/2008/layout/LinedList"/>
    <dgm:cxn modelId="{B23E7EC6-A461-4B3D-BF47-607B40781607}" type="presParOf" srcId="{274E8DE9-3F19-4D0F-AF12-E4D00118EEC2}" destId="{0A5BE1E5-7620-44F4-8B3F-287992F57984}" srcOrd="3" destOrd="0" presId="urn:microsoft.com/office/officeart/2008/layout/LinedList"/>
    <dgm:cxn modelId="{C00EA52A-8553-4517-A9CD-386A2839EE64}" type="presParOf" srcId="{0A5BE1E5-7620-44F4-8B3F-287992F57984}" destId="{9F30AAD4-8FE7-4A36-B0EB-9FDFE4FC74A4}" srcOrd="0" destOrd="0" presId="urn:microsoft.com/office/officeart/2008/layout/LinedList"/>
    <dgm:cxn modelId="{CFBAF937-FDFA-48D5-B5EF-F3D9EC16000F}" type="presParOf" srcId="{0A5BE1E5-7620-44F4-8B3F-287992F57984}" destId="{AF242282-C43C-4485-9C5E-C0C6F2E70603}" srcOrd="1" destOrd="0" presId="urn:microsoft.com/office/officeart/2008/layout/LinedList"/>
    <dgm:cxn modelId="{0FB880D8-EEF2-4D66-87F5-B4D065CB5A80}" type="presParOf" srcId="{274E8DE9-3F19-4D0F-AF12-E4D00118EEC2}" destId="{C4E6B1DF-0F3D-402C-8931-A5313B3CF389}" srcOrd="4" destOrd="0" presId="urn:microsoft.com/office/officeart/2008/layout/LinedList"/>
    <dgm:cxn modelId="{02C0B3A7-233F-4480-BC16-EB404FC73D6C}" type="presParOf" srcId="{274E8DE9-3F19-4D0F-AF12-E4D00118EEC2}" destId="{9D36C8B1-6A79-4D6E-A301-E00099A4DD01}" srcOrd="5" destOrd="0" presId="urn:microsoft.com/office/officeart/2008/layout/LinedList"/>
    <dgm:cxn modelId="{669CA66B-F33E-43A4-9DC6-5CF5358647B9}" type="presParOf" srcId="{9D36C8B1-6A79-4D6E-A301-E00099A4DD01}" destId="{F2A89185-3597-4209-9D18-90A7BD187985}" srcOrd="0" destOrd="0" presId="urn:microsoft.com/office/officeart/2008/layout/LinedList"/>
    <dgm:cxn modelId="{6CF07AF1-6003-41D8-9A13-1987DCF4EC64}" type="presParOf" srcId="{9D36C8B1-6A79-4D6E-A301-E00099A4DD01}" destId="{1FADB9C5-C213-4174-B53A-528EEB90A930}" srcOrd="1" destOrd="0" presId="urn:microsoft.com/office/officeart/2008/layout/LinedList"/>
    <dgm:cxn modelId="{83DFBE1B-8F27-4064-8BA8-B3BC001144A9}" type="presParOf" srcId="{274E8DE9-3F19-4D0F-AF12-E4D00118EEC2}" destId="{DF3ECE10-5F9F-4B0B-AE05-5012AD03E4CC}" srcOrd="6" destOrd="0" presId="urn:microsoft.com/office/officeart/2008/layout/LinedList"/>
    <dgm:cxn modelId="{D4FAC6EB-E52D-4300-A760-54AFE79AAC1F}" type="presParOf" srcId="{274E8DE9-3F19-4D0F-AF12-E4D00118EEC2}" destId="{503D01B7-F5E0-4D90-ABAF-FCE4FC034DA7}" srcOrd="7" destOrd="0" presId="urn:microsoft.com/office/officeart/2008/layout/LinedList"/>
    <dgm:cxn modelId="{49AE1992-35A4-4EB4-AC7C-836371D5E36D}" type="presParOf" srcId="{503D01B7-F5E0-4D90-ABAF-FCE4FC034DA7}" destId="{2D0C20FA-B953-4A6F-9889-3BF20FA2A4B7}" srcOrd="0" destOrd="0" presId="urn:microsoft.com/office/officeart/2008/layout/LinedList"/>
    <dgm:cxn modelId="{D3EE7271-EA71-4CCA-B7A3-BA4F465F7B38}" type="presParOf" srcId="{503D01B7-F5E0-4D90-ABAF-FCE4FC034DA7}" destId="{1D4B8576-18E8-402D-BB24-4CA860F65C88}" srcOrd="1" destOrd="0" presId="urn:microsoft.com/office/officeart/2008/layout/LinedList"/>
    <dgm:cxn modelId="{1B9B3230-0F26-41F0-B07A-BF1A3DED4CD6}" type="presParOf" srcId="{274E8DE9-3F19-4D0F-AF12-E4D00118EEC2}" destId="{ACEC3437-7D53-4972-9D8A-D5D1F03620D4}" srcOrd="8" destOrd="0" presId="urn:microsoft.com/office/officeart/2008/layout/LinedList"/>
    <dgm:cxn modelId="{2E7BCD1D-5D8B-47D1-9171-EE21DADF1DB6}" type="presParOf" srcId="{274E8DE9-3F19-4D0F-AF12-E4D00118EEC2}" destId="{DD1E3B54-99F3-4C26-8C2C-468AE87EA3C5}" srcOrd="9" destOrd="0" presId="urn:microsoft.com/office/officeart/2008/layout/LinedList"/>
    <dgm:cxn modelId="{16E3C3DE-AF27-4363-9488-EC63A2C1AF8F}" type="presParOf" srcId="{DD1E3B54-99F3-4C26-8C2C-468AE87EA3C5}" destId="{8D748C8E-9B96-41C5-9C5C-426F6A62910F}" srcOrd="0" destOrd="0" presId="urn:microsoft.com/office/officeart/2008/layout/LinedList"/>
    <dgm:cxn modelId="{B70BCFB4-908E-4EE5-AF54-6DDB57FFDDA9}" type="presParOf" srcId="{DD1E3B54-99F3-4C26-8C2C-468AE87EA3C5}" destId="{D4720AEC-C27C-433D-A5B8-803F121BF8B2}" srcOrd="1" destOrd="0" presId="urn:microsoft.com/office/officeart/2008/layout/LinedList"/>
    <dgm:cxn modelId="{AF816743-5247-4118-8C87-52F72DEA453E}" type="presParOf" srcId="{274E8DE9-3F19-4D0F-AF12-E4D00118EEC2}" destId="{01BFB07C-2C90-4E39-AD9E-E22B56101BA2}" srcOrd="10" destOrd="0" presId="urn:microsoft.com/office/officeart/2008/layout/LinedList"/>
    <dgm:cxn modelId="{45531F0C-249A-4963-9E0E-0467268E00C4}" type="presParOf" srcId="{274E8DE9-3F19-4D0F-AF12-E4D00118EEC2}" destId="{876F47FC-5826-4036-A879-9B348E36FF91}" srcOrd="11" destOrd="0" presId="urn:microsoft.com/office/officeart/2008/layout/LinedList"/>
    <dgm:cxn modelId="{6BC7137A-3F58-4059-A93C-2E3F46E4913E}" type="presParOf" srcId="{876F47FC-5826-4036-A879-9B348E36FF91}" destId="{13542B25-D799-4E11-9F68-B2E488255932}" srcOrd="0" destOrd="0" presId="urn:microsoft.com/office/officeart/2008/layout/LinedList"/>
    <dgm:cxn modelId="{679D29AB-E298-43A5-9EEB-BDCDAA05E987}" type="presParOf" srcId="{876F47FC-5826-4036-A879-9B348E36FF91}" destId="{BFB9BD65-345E-4EBA-93F8-DAB919D34B49}" srcOrd="1" destOrd="0" presId="urn:microsoft.com/office/officeart/2008/layout/LinedList"/>
    <dgm:cxn modelId="{54599CEE-AA5E-45AA-BDC8-89C1314726A6}" type="presParOf" srcId="{274E8DE9-3F19-4D0F-AF12-E4D00118EEC2}" destId="{69E69225-8BA3-4B40-B324-2047F269C9A9}" srcOrd="12" destOrd="0" presId="urn:microsoft.com/office/officeart/2008/layout/LinedList"/>
    <dgm:cxn modelId="{CD27D3EF-717F-4582-842D-74C3CEB49101}" type="presParOf" srcId="{274E8DE9-3F19-4D0F-AF12-E4D00118EEC2}" destId="{72DC2E9A-9F32-4629-83E4-93AB7E018D7E}" srcOrd="13" destOrd="0" presId="urn:microsoft.com/office/officeart/2008/layout/LinedList"/>
    <dgm:cxn modelId="{D9284103-E7B7-4827-901F-113B7A733965}" type="presParOf" srcId="{72DC2E9A-9F32-4629-83E4-93AB7E018D7E}" destId="{7D199F62-3763-4B42-8F23-FE7B98DA1658}" srcOrd="0" destOrd="0" presId="urn:microsoft.com/office/officeart/2008/layout/LinedList"/>
    <dgm:cxn modelId="{3F22DCBA-E0FD-4AF8-BAC5-E7A02A7D89B1}" type="presParOf" srcId="{72DC2E9A-9F32-4629-83E4-93AB7E018D7E}" destId="{E1BE701F-6ECF-48A5-BC06-C695AACD5B3C}" srcOrd="1" destOrd="0" presId="urn:microsoft.com/office/officeart/2008/layout/LinedList"/>
    <dgm:cxn modelId="{CA5404B8-9AF1-40B6-B010-E16E2A6CCB86}" type="presParOf" srcId="{274E8DE9-3F19-4D0F-AF12-E4D00118EEC2}" destId="{0405F19F-C98B-4018-9819-02B11F26696D}" srcOrd="14" destOrd="0" presId="urn:microsoft.com/office/officeart/2008/layout/LinedList"/>
    <dgm:cxn modelId="{5670AD8B-3D7B-40A2-93DF-D53606432E4A}" type="presParOf" srcId="{274E8DE9-3F19-4D0F-AF12-E4D00118EEC2}" destId="{7EC3D004-E00A-44B6-9989-BB34B2B13129}" srcOrd="15" destOrd="0" presId="urn:microsoft.com/office/officeart/2008/layout/LinedList"/>
    <dgm:cxn modelId="{E9BE42DF-69F1-4A82-9DE6-2B6F0B356C4C}" type="presParOf" srcId="{7EC3D004-E00A-44B6-9989-BB34B2B13129}" destId="{8D7EC0BB-5CF7-49EA-A31E-93558D456762}" srcOrd="0" destOrd="0" presId="urn:microsoft.com/office/officeart/2008/layout/LinedList"/>
    <dgm:cxn modelId="{BB6F87FE-EE36-4809-A1A5-EE13265DE04E}" type="presParOf" srcId="{7EC3D004-E00A-44B6-9989-BB34B2B13129}" destId="{E2B88AD7-4F83-4CE8-83A5-5F715CF9495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E2D13-40FD-4B8E-A925-2DCA7B21B5CE}">
      <dsp:nvSpPr>
        <dsp:cNvPr id="0" name=""/>
        <dsp:cNvSpPr/>
      </dsp:nvSpPr>
      <dsp:spPr>
        <a:xfrm>
          <a:off x="0" y="0"/>
          <a:ext cx="15697200" cy="14566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710F1-C276-40E1-8156-58C7AD8D12A7}">
      <dsp:nvSpPr>
        <dsp:cNvPr id="0" name=""/>
        <dsp:cNvSpPr/>
      </dsp:nvSpPr>
      <dsp:spPr>
        <a:xfrm>
          <a:off x="440645" y="330626"/>
          <a:ext cx="801173" cy="801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8E05F-4C71-4554-A228-BE51FC2168CF}">
      <dsp:nvSpPr>
        <dsp:cNvPr id="0" name=""/>
        <dsp:cNvSpPr/>
      </dsp:nvSpPr>
      <dsp:spPr>
        <a:xfrm>
          <a:off x="1682464" y="2874"/>
          <a:ext cx="14014735" cy="1456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65" tIns="154165" rIns="154165" bIns="1541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goal of this project is to develop a low-cost AI-empowered stethoscope integrated with a lightweight machine learning model for the accurate and early detection of cardiac and respiratory diseases from lung and heart auscultation sounds.</a:t>
          </a:r>
          <a:endParaRPr lang="en-US" sz="2200" kern="1200" dirty="0"/>
        </a:p>
      </dsp:txBody>
      <dsp:txXfrm>
        <a:off x="1682464" y="2874"/>
        <a:ext cx="14014735" cy="1456678"/>
      </dsp:txXfrm>
    </dsp:sp>
    <dsp:sp modelId="{FC92F366-61BB-44C4-8595-75DB78CF2B45}">
      <dsp:nvSpPr>
        <dsp:cNvPr id="0" name=""/>
        <dsp:cNvSpPr/>
      </dsp:nvSpPr>
      <dsp:spPr>
        <a:xfrm>
          <a:off x="0" y="1823722"/>
          <a:ext cx="15697200" cy="14566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DD18C-4985-4F7C-A87B-CDE181B9D9D7}">
      <dsp:nvSpPr>
        <dsp:cNvPr id="0" name=""/>
        <dsp:cNvSpPr/>
      </dsp:nvSpPr>
      <dsp:spPr>
        <a:xfrm>
          <a:off x="440645" y="2151475"/>
          <a:ext cx="801173" cy="801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F296B-3D0F-4892-8A6D-15B425BFDBF2}">
      <dsp:nvSpPr>
        <dsp:cNvPr id="0" name=""/>
        <dsp:cNvSpPr/>
      </dsp:nvSpPr>
      <dsp:spPr>
        <a:xfrm>
          <a:off x="1682464" y="1823722"/>
          <a:ext cx="14014735" cy="1456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65" tIns="154165" rIns="154165" bIns="1541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Many regions lack access to well-trained medical professionals and diagnostic equipment, making early disease detection difficult.</a:t>
          </a:r>
        </a:p>
      </dsp:txBody>
      <dsp:txXfrm>
        <a:off x="1682464" y="1823722"/>
        <a:ext cx="14014735" cy="1456678"/>
      </dsp:txXfrm>
    </dsp:sp>
    <dsp:sp modelId="{9981A12F-BF69-4EAA-8CB9-620B28383482}">
      <dsp:nvSpPr>
        <dsp:cNvPr id="0" name=""/>
        <dsp:cNvSpPr/>
      </dsp:nvSpPr>
      <dsp:spPr>
        <a:xfrm>
          <a:off x="0" y="3644571"/>
          <a:ext cx="15697200" cy="14566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7360F-8E39-446C-AB09-B27A7FBADF48}">
      <dsp:nvSpPr>
        <dsp:cNvPr id="0" name=""/>
        <dsp:cNvSpPr/>
      </dsp:nvSpPr>
      <dsp:spPr>
        <a:xfrm>
          <a:off x="440645" y="3972324"/>
          <a:ext cx="801173" cy="8011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D7BAC-E041-4F44-BF3E-9853661E7ECF}">
      <dsp:nvSpPr>
        <dsp:cNvPr id="0" name=""/>
        <dsp:cNvSpPr/>
      </dsp:nvSpPr>
      <dsp:spPr>
        <a:xfrm>
          <a:off x="1682464" y="3644571"/>
          <a:ext cx="14014735" cy="1456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65" tIns="154165" rIns="154165" bIns="1541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High-quality stethoscopes with AI capabilities are expensive, limiting their adoption in low-resource environments.</a:t>
          </a:r>
        </a:p>
      </dsp:txBody>
      <dsp:txXfrm>
        <a:off x="1682464" y="3644571"/>
        <a:ext cx="14014735" cy="1456678"/>
      </dsp:txXfrm>
    </dsp:sp>
    <dsp:sp modelId="{7CE8EADD-22A7-4496-A19B-199A522C00AF}">
      <dsp:nvSpPr>
        <dsp:cNvPr id="0" name=""/>
        <dsp:cNvSpPr/>
      </dsp:nvSpPr>
      <dsp:spPr>
        <a:xfrm>
          <a:off x="0" y="5465419"/>
          <a:ext cx="15697200" cy="14566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3DE96-4D35-46C3-9060-8BD5E6EC480D}">
      <dsp:nvSpPr>
        <dsp:cNvPr id="0" name=""/>
        <dsp:cNvSpPr/>
      </dsp:nvSpPr>
      <dsp:spPr>
        <a:xfrm>
          <a:off x="440645" y="5793172"/>
          <a:ext cx="801173" cy="8011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CD4D-9901-4D5E-9E62-4B8116493FED}">
      <dsp:nvSpPr>
        <dsp:cNvPr id="0" name=""/>
        <dsp:cNvSpPr/>
      </dsp:nvSpPr>
      <dsp:spPr>
        <a:xfrm>
          <a:off x="1682464" y="5465419"/>
          <a:ext cx="14014735" cy="1456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65" tIns="154165" rIns="154165" bIns="1541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Interpretation of auscultation sounds is highly dependent on the skill and experience of the healthcare provider.</a:t>
          </a:r>
        </a:p>
      </dsp:txBody>
      <dsp:txXfrm>
        <a:off x="1682464" y="5465419"/>
        <a:ext cx="14014735" cy="1456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EC2C5-B9D5-438D-97CB-FA152662A8BD}">
      <dsp:nvSpPr>
        <dsp:cNvPr id="0" name=""/>
        <dsp:cNvSpPr/>
      </dsp:nvSpPr>
      <dsp:spPr>
        <a:xfrm>
          <a:off x="0" y="481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Heart and Lung Sounds mode switch</a:t>
          </a:r>
        </a:p>
      </dsp:txBody>
      <dsp:txXfrm>
        <a:off x="38638" y="39119"/>
        <a:ext cx="11332880" cy="714229"/>
      </dsp:txXfrm>
    </dsp:sp>
    <dsp:sp modelId="{850D0805-3702-40F8-AEE0-DEF77286A8C2}">
      <dsp:nvSpPr>
        <dsp:cNvPr id="0" name=""/>
        <dsp:cNvSpPr/>
      </dsp:nvSpPr>
      <dsp:spPr>
        <a:xfrm>
          <a:off x="0" y="913535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Software Filter:</a:t>
          </a:r>
        </a:p>
      </dsp:txBody>
      <dsp:txXfrm>
        <a:off x="38638" y="952173"/>
        <a:ext cx="11332880" cy="714229"/>
      </dsp:txXfrm>
    </dsp:sp>
    <dsp:sp modelId="{786B7B34-7D0D-48BA-A49B-2BAA90CA34CD}">
      <dsp:nvSpPr>
        <dsp:cNvPr id="0" name=""/>
        <dsp:cNvSpPr/>
      </dsp:nvSpPr>
      <dsp:spPr>
        <a:xfrm>
          <a:off x="0" y="1705040"/>
          <a:ext cx="11410156" cy="90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27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Infinite Impulse Response(IIR)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Finite Impulse Response(FIR)</a:t>
          </a:r>
        </a:p>
      </dsp:txBody>
      <dsp:txXfrm>
        <a:off x="0" y="1705040"/>
        <a:ext cx="11410156" cy="905107"/>
      </dsp:txXfrm>
    </dsp:sp>
    <dsp:sp modelId="{E9F43EE7-AE27-4294-B5CC-34B28EF833F1}">
      <dsp:nvSpPr>
        <dsp:cNvPr id="0" name=""/>
        <dsp:cNvSpPr/>
      </dsp:nvSpPr>
      <dsp:spPr>
        <a:xfrm>
          <a:off x="0" y="2610148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Algorithm:</a:t>
          </a:r>
        </a:p>
      </dsp:txBody>
      <dsp:txXfrm>
        <a:off x="38638" y="2648786"/>
        <a:ext cx="11332880" cy="714229"/>
      </dsp:txXfrm>
    </dsp:sp>
    <dsp:sp modelId="{FC473949-28A9-4BF1-9A34-DED18EA9976F}">
      <dsp:nvSpPr>
        <dsp:cNvPr id="0" name=""/>
        <dsp:cNvSpPr/>
      </dsp:nvSpPr>
      <dsp:spPr>
        <a:xfrm>
          <a:off x="0" y="3401653"/>
          <a:ext cx="11410156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27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Heart Sound and Lung Sound separation algorithms</a:t>
          </a:r>
        </a:p>
      </dsp:txBody>
      <dsp:txXfrm>
        <a:off x="0" y="3401653"/>
        <a:ext cx="11410156" cy="546480"/>
      </dsp:txXfrm>
    </dsp:sp>
    <dsp:sp modelId="{4788CE78-BB52-4032-B862-28A49805EF95}">
      <dsp:nvSpPr>
        <dsp:cNvPr id="0" name=""/>
        <dsp:cNvSpPr/>
      </dsp:nvSpPr>
      <dsp:spPr>
        <a:xfrm>
          <a:off x="0" y="3948133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PC-Host Analysis</a:t>
          </a:r>
        </a:p>
      </dsp:txBody>
      <dsp:txXfrm>
        <a:off x="38638" y="3986771"/>
        <a:ext cx="11332880" cy="714229"/>
      </dsp:txXfrm>
    </dsp:sp>
    <dsp:sp modelId="{BA24C6A1-77AC-4D8E-96E0-68852BA818A3}">
      <dsp:nvSpPr>
        <dsp:cNvPr id="0" name=""/>
        <dsp:cNvSpPr/>
      </dsp:nvSpPr>
      <dsp:spPr>
        <a:xfrm>
          <a:off x="0" y="4739638"/>
          <a:ext cx="11410156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27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Fast Furious Transform(FFT) amplitude spectrum and Mel Spectrogram</a:t>
          </a:r>
        </a:p>
      </dsp:txBody>
      <dsp:txXfrm>
        <a:off x="0" y="4739638"/>
        <a:ext cx="11410156" cy="546480"/>
      </dsp:txXfrm>
    </dsp:sp>
    <dsp:sp modelId="{DE71C685-7E25-4313-88C3-F5AEBE8DAC06}">
      <dsp:nvSpPr>
        <dsp:cNvPr id="0" name=""/>
        <dsp:cNvSpPr/>
      </dsp:nvSpPr>
      <dsp:spPr>
        <a:xfrm>
          <a:off x="0" y="5286118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SD card operate</a:t>
          </a:r>
        </a:p>
      </dsp:txBody>
      <dsp:txXfrm>
        <a:off x="38638" y="5324756"/>
        <a:ext cx="11332880" cy="714229"/>
      </dsp:txXfrm>
    </dsp:sp>
    <dsp:sp modelId="{99E73247-5157-42B7-95A4-2E96FE360CA4}">
      <dsp:nvSpPr>
        <dsp:cNvPr id="0" name=""/>
        <dsp:cNvSpPr/>
      </dsp:nvSpPr>
      <dsp:spPr>
        <a:xfrm>
          <a:off x="0" y="6077623"/>
          <a:ext cx="11410156" cy="90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27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Heart and Lung Sounds record .wav file to SD card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Replay sample of disease from SD card</a:t>
          </a:r>
        </a:p>
      </dsp:txBody>
      <dsp:txXfrm>
        <a:off x="0" y="6077623"/>
        <a:ext cx="11410156" cy="905107"/>
      </dsp:txXfrm>
    </dsp:sp>
    <dsp:sp modelId="{7CAA8B93-75F9-4C4B-B73F-707AC426FE09}">
      <dsp:nvSpPr>
        <dsp:cNvPr id="0" name=""/>
        <dsp:cNvSpPr/>
      </dsp:nvSpPr>
      <dsp:spPr>
        <a:xfrm>
          <a:off x="0" y="6982731"/>
          <a:ext cx="1141015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Headphone(3.5mm) mode for auscultation</a:t>
          </a:r>
        </a:p>
      </dsp:txBody>
      <dsp:txXfrm>
        <a:off x="38638" y="7021369"/>
        <a:ext cx="11332880" cy="714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7C0ED-AD51-4DEB-9819-41C52274F9F6}">
      <dsp:nvSpPr>
        <dsp:cNvPr id="0" name=""/>
        <dsp:cNvSpPr/>
      </dsp:nvSpPr>
      <dsp:spPr>
        <a:xfrm>
          <a:off x="4540040" y="1318824"/>
          <a:ext cx="10112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1125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9622" y="1359334"/>
        <a:ext cx="52092" cy="10418"/>
      </dsp:txXfrm>
    </dsp:sp>
    <dsp:sp modelId="{1792E9C9-0B0D-4254-87E7-A408E862AEAA}">
      <dsp:nvSpPr>
        <dsp:cNvPr id="0" name=""/>
        <dsp:cNvSpPr/>
      </dsp:nvSpPr>
      <dsp:spPr>
        <a:xfrm>
          <a:off x="12033" y="560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BF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4: </a:t>
          </a:r>
          <a:r>
            <a:rPr lang="en-US" sz="2600" kern="1200" dirty="0"/>
            <a:t>The data were transformed into 2D </a:t>
          </a:r>
          <a:r>
            <a:rPr lang="en-US" sz="2600" kern="1200" dirty="0" err="1"/>
            <a:t>bispectrum</a:t>
          </a:r>
          <a:r>
            <a:rPr lang="en-US" sz="2600" kern="1200" dirty="0"/>
            <a:t> images.</a:t>
          </a:r>
        </a:p>
      </dsp:txBody>
      <dsp:txXfrm>
        <a:off x="12033" y="5601"/>
        <a:ext cx="4529807" cy="2717884"/>
      </dsp:txXfrm>
    </dsp:sp>
    <dsp:sp modelId="{FF6EE76F-D93E-47A9-8EC1-E4F430CAE3BB}">
      <dsp:nvSpPr>
        <dsp:cNvPr id="0" name=""/>
        <dsp:cNvSpPr/>
      </dsp:nvSpPr>
      <dsp:spPr>
        <a:xfrm>
          <a:off x="10111703" y="1318824"/>
          <a:ext cx="10112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1125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591285" y="1359334"/>
        <a:ext cx="52092" cy="10418"/>
      </dsp:txXfrm>
    </dsp:sp>
    <dsp:sp modelId="{73D61951-5819-4AF7-842E-FC340389E10C}">
      <dsp:nvSpPr>
        <dsp:cNvPr id="0" name=""/>
        <dsp:cNvSpPr/>
      </dsp:nvSpPr>
      <dsp:spPr>
        <a:xfrm>
          <a:off x="5583696" y="560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5: </a:t>
          </a:r>
          <a:r>
            <a:rPr lang="en-US" sz="2600" kern="1200" dirty="0"/>
            <a:t>A lightweight hybrid model was developed, which constitutes a CNN model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and a forest-based classifier.</a:t>
          </a:r>
        </a:p>
      </dsp:txBody>
      <dsp:txXfrm>
        <a:off x="5583696" y="5601"/>
        <a:ext cx="4529807" cy="2717884"/>
      </dsp:txXfrm>
    </dsp:sp>
    <dsp:sp modelId="{BF11EF94-6E83-4D6D-B2B3-23A857FD2E82}">
      <dsp:nvSpPr>
        <dsp:cNvPr id="0" name=""/>
        <dsp:cNvSpPr/>
      </dsp:nvSpPr>
      <dsp:spPr>
        <a:xfrm>
          <a:off x="2276937" y="2721686"/>
          <a:ext cx="11143325" cy="1011255"/>
        </a:xfrm>
        <a:custGeom>
          <a:avLst/>
          <a:gdLst/>
          <a:ahLst/>
          <a:cxnLst/>
          <a:rect l="0" t="0" r="0" b="0"/>
          <a:pathLst>
            <a:path>
              <a:moveTo>
                <a:pt x="11143325" y="0"/>
              </a:moveTo>
              <a:lnTo>
                <a:pt x="11143325" y="522727"/>
              </a:lnTo>
              <a:lnTo>
                <a:pt x="0" y="522727"/>
              </a:lnTo>
              <a:lnTo>
                <a:pt x="0" y="101125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68801" y="3222104"/>
        <a:ext cx="559596" cy="10418"/>
      </dsp:txXfrm>
    </dsp:sp>
    <dsp:sp modelId="{DA929FA6-2BD4-4F31-A345-97C6EDF7C477}">
      <dsp:nvSpPr>
        <dsp:cNvPr id="0" name=""/>
        <dsp:cNvSpPr/>
      </dsp:nvSpPr>
      <dsp:spPr>
        <a:xfrm>
          <a:off x="11155359" y="560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6: </a:t>
          </a:r>
          <a:r>
            <a:rPr lang="en-US" sz="2600" kern="1200" dirty="0"/>
            <a:t>The image dataset was randomly split into two subsets: 80% as the training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data and 20% as the test data.</a:t>
          </a:r>
        </a:p>
      </dsp:txBody>
      <dsp:txXfrm>
        <a:off x="11155359" y="5601"/>
        <a:ext cx="4529807" cy="2717884"/>
      </dsp:txXfrm>
    </dsp:sp>
    <dsp:sp modelId="{AA217E92-6076-426B-9E50-B551A8EA6163}">
      <dsp:nvSpPr>
        <dsp:cNvPr id="0" name=""/>
        <dsp:cNvSpPr/>
      </dsp:nvSpPr>
      <dsp:spPr>
        <a:xfrm>
          <a:off x="4540040" y="5078563"/>
          <a:ext cx="10112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1125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9622" y="5119074"/>
        <a:ext cx="52092" cy="10418"/>
      </dsp:txXfrm>
    </dsp:sp>
    <dsp:sp modelId="{A57224FD-9DE4-4BB5-A663-32D52A43E02C}">
      <dsp:nvSpPr>
        <dsp:cNvPr id="0" name=""/>
        <dsp:cNvSpPr/>
      </dsp:nvSpPr>
      <dsp:spPr>
        <a:xfrm>
          <a:off x="12033" y="376534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7: </a:t>
          </a:r>
          <a:r>
            <a:rPr lang="en-US" sz="2600" kern="1200" dirty="0"/>
            <a:t>The hybrid model was trained with the training data.</a:t>
          </a:r>
        </a:p>
      </dsp:txBody>
      <dsp:txXfrm>
        <a:off x="12033" y="3765341"/>
        <a:ext cx="4529807" cy="2717884"/>
      </dsp:txXfrm>
    </dsp:sp>
    <dsp:sp modelId="{B9C77E30-3224-4624-ADA7-5B8ABAB702A4}">
      <dsp:nvSpPr>
        <dsp:cNvPr id="0" name=""/>
        <dsp:cNvSpPr/>
      </dsp:nvSpPr>
      <dsp:spPr>
        <a:xfrm>
          <a:off x="10111703" y="5078563"/>
          <a:ext cx="10112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1125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591285" y="5119074"/>
        <a:ext cx="52092" cy="10418"/>
      </dsp:txXfrm>
    </dsp:sp>
    <dsp:sp modelId="{2E1AA84C-1CDB-4CF7-B36E-3483B148E04C}">
      <dsp:nvSpPr>
        <dsp:cNvPr id="0" name=""/>
        <dsp:cNvSpPr/>
      </dsp:nvSpPr>
      <dsp:spPr>
        <a:xfrm>
          <a:off x="5583696" y="376534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8: </a:t>
          </a:r>
          <a:r>
            <a:rPr lang="en-US" sz="2600" kern="1200" dirty="0"/>
            <a:t>The hybrid model was tested with the test data, and multiple classification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performance indicators were calculated.</a:t>
          </a:r>
        </a:p>
      </dsp:txBody>
      <dsp:txXfrm>
        <a:off x="5583696" y="3765341"/>
        <a:ext cx="4529807" cy="2717884"/>
      </dsp:txXfrm>
    </dsp:sp>
    <dsp:sp modelId="{80B5CFF8-E8D4-4B25-9E54-88F33B38D82C}">
      <dsp:nvSpPr>
        <dsp:cNvPr id="0" name=""/>
        <dsp:cNvSpPr/>
      </dsp:nvSpPr>
      <dsp:spPr>
        <a:xfrm>
          <a:off x="11155359" y="3765341"/>
          <a:ext cx="4529807" cy="2717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64" tIns="232991" rIns="221964" bIns="232991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Step 9: </a:t>
          </a:r>
          <a:r>
            <a:rPr lang="en-US" sz="2600" kern="1200" dirty="0"/>
            <a:t>The hybrid model was deployed on a Raspberry PI Zero 2W single-board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computer, which was connected to a digital stethoscope.</a:t>
          </a:r>
        </a:p>
      </dsp:txBody>
      <dsp:txXfrm>
        <a:off x="11155359" y="3765341"/>
        <a:ext cx="4529807" cy="27178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EEEAA-6B83-4A86-BE44-E7157BE1ABC7}">
      <dsp:nvSpPr>
        <dsp:cNvPr id="0" name=""/>
        <dsp:cNvSpPr/>
      </dsp:nvSpPr>
      <dsp:spPr>
        <a:xfrm>
          <a:off x="0" y="0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6A57B-7836-4B5B-8FBC-3DF725859ED1}">
      <dsp:nvSpPr>
        <dsp:cNvPr id="0" name=""/>
        <dsp:cNvSpPr/>
      </dsp:nvSpPr>
      <dsp:spPr>
        <a:xfrm>
          <a:off x="0" y="0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Early Disease Detection</a:t>
          </a:r>
          <a:r>
            <a:rPr lang="en-US" sz="1900" b="1" i="0" kern="1200" dirty="0"/>
            <a:t>:</a:t>
          </a:r>
          <a:r>
            <a:rPr lang="en-US" sz="1900" b="0" i="0" kern="1200" dirty="0"/>
            <a:t> </a:t>
          </a:r>
          <a:r>
            <a:rPr lang="en-US" sz="2400" b="0" i="0" kern="1200" dirty="0"/>
            <a:t>By catching these conditions in their early stages, patients can receive timely medical intervention</a:t>
          </a:r>
          <a:endParaRPr lang="en-US" sz="2400" kern="1200" dirty="0"/>
        </a:p>
      </dsp:txBody>
      <dsp:txXfrm>
        <a:off x="0" y="0"/>
        <a:ext cx="17983201" cy="1052503"/>
      </dsp:txXfrm>
    </dsp:sp>
    <dsp:sp modelId="{DEA57FD7-6E80-41A2-840C-06F38B587DCC}">
      <dsp:nvSpPr>
        <dsp:cNvPr id="0" name=""/>
        <dsp:cNvSpPr/>
      </dsp:nvSpPr>
      <dsp:spPr>
        <a:xfrm>
          <a:off x="0" y="1052503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0AAD4-8FE7-4A36-B0EB-9FDFE4FC74A4}">
      <dsp:nvSpPr>
        <dsp:cNvPr id="0" name=""/>
        <dsp:cNvSpPr/>
      </dsp:nvSpPr>
      <dsp:spPr>
        <a:xfrm>
          <a:off x="0" y="1052503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Increased Accessibility</a:t>
          </a:r>
          <a:r>
            <a:rPr lang="en-US" sz="1900" b="1" i="0" kern="1200" dirty="0"/>
            <a:t>:</a:t>
          </a:r>
          <a:r>
            <a:rPr lang="en-US" sz="1900" b="0" i="0" kern="1200" dirty="0"/>
            <a:t> </a:t>
          </a:r>
          <a:r>
            <a:rPr lang="en-US" sz="2400" b="0" i="0" kern="1200" dirty="0"/>
            <a:t>Making this technology affordable and widely available extends healthcare access to underserved and remote areas. </a:t>
          </a:r>
          <a:endParaRPr lang="en-US" sz="2400" kern="1200" dirty="0"/>
        </a:p>
      </dsp:txBody>
      <dsp:txXfrm>
        <a:off x="0" y="1052503"/>
        <a:ext cx="17983201" cy="1052503"/>
      </dsp:txXfrm>
    </dsp:sp>
    <dsp:sp modelId="{C4E6B1DF-0F3D-402C-8931-A5313B3CF389}">
      <dsp:nvSpPr>
        <dsp:cNvPr id="0" name=""/>
        <dsp:cNvSpPr/>
      </dsp:nvSpPr>
      <dsp:spPr>
        <a:xfrm>
          <a:off x="0" y="2105007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89185-3597-4209-9D18-90A7BD187985}">
      <dsp:nvSpPr>
        <dsp:cNvPr id="0" name=""/>
        <dsp:cNvSpPr/>
      </dsp:nvSpPr>
      <dsp:spPr>
        <a:xfrm>
          <a:off x="0" y="2105007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Cost-Effective</a:t>
          </a:r>
          <a:r>
            <a:rPr lang="en-US" sz="1900" b="1" i="0" kern="1200" dirty="0"/>
            <a:t>:</a:t>
          </a:r>
          <a:r>
            <a:rPr lang="en-US" sz="1900" b="0" i="0" kern="1200" dirty="0"/>
            <a:t> </a:t>
          </a:r>
          <a:r>
            <a:rPr lang="en-US" sz="2400" b="0" i="0" kern="1200" dirty="0"/>
            <a:t>Traditional diagnostic equipment for cardiac and respiratory diseases can be expensive, making it a financial burden for             patients and healthcare providers.</a:t>
          </a:r>
          <a:endParaRPr lang="en-US" sz="2400" kern="1200" dirty="0"/>
        </a:p>
      </dsp:txBody>
      <dsp:txXfrm>
        <a:off x="0" y="2105007"/>
        <a:ext cx="17983201" cy="1052503"/>
      </dsp:txXfrm>
    </dsp:sp>
    <dsp:sp modelId="{DF3ECE10-5F9F-4B0B-AE05-5012AD03E4CC}">
      <dsp:nvSpPr>
        <dsp:cNvPr id="0" name=""/>
        <dsp:cNvSpPr/>
      </dsp:nvSpPr>
      <dsp:spPr>
        <a:xfrm>
          <a:off x="0" y="3157511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C20FA-B953-4A6F-9889-3BF20FA2A4B7}">
      <dsp:nvSpPr>
        <dsp:cNvPr id="0" name=""/>
        <dsp:cNvSpPr/>
      </dsp:nvSpPr>
      <dsp:spPr>
        <a:xfrm>
          <a:off x="0" y="3157511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Reduced Healthcare Disparities</a:t>
          </a:r>
          <a:r>
            <a:rPr lang="en-US" sz="2400" b="1" i="0" kern="1200" dirty="0"/>
            <a:t>:</a:t>
          </a:r>
          <a:r>
            <a:rPr lang="en-US" sz="2400" b="0" i="0" kern="1200" dirty="0"/>
            <a:t> In regions with a shortage of skilled medical staff can still access reliable diagnostic tools.</a:t>
          </a:r>
          <a:endParaRPr lang="en-US" sz="2400" kern="1200" dirty="0"/>
        </a:p>
      </dsp:txBody>
      <dsp:txXfrm>
        <a:off x="0" y="3157511"/>
        <a:ext cx="17983201" cy="1052503"/>
      </dsp:txXfrm>
    </dsp:sp>
    <dsp:sp modelId="{ACEC3437-7D53-4972-9D8A-D5D1F03620D4}">
      <dsp:nvSpPr>
        <dsp:cNvPr id="0" name=""/>
        <dsp:cNvSpPr/>
      </dsp:nvSpPr>
      <dsp:spPr>
        <a:xfrm>
          <a:off x="0" y="4210014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48C8E-9B96-41C5-9C5C-426F6A62910F}">
      <dsp:nvSpPr>
        <dsp:cNvPr id="0" name=""/>
        <dsp:cNvSpPr/>
      </dsp:nvSpPr>
      <dsp:spPr>
        <a:xfrm>
          <a:off x="0" y="4210015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Objective Diagnosis</a:t>
          </a:r>
          <a:r>
            <a:rPr lang="en-US" sz="2400" b="1" i="0" kern="1200" dirty="0"/>
            <a:t>:</a:t>
          </a:r>
          <a:r>
            <a:rPr lang="en-US" sz="2400" b="0" i="0" kern="1200" dirty="0"/>
            <a:t> Machine learning models can provide more accurate results compared to human.</a:t>
          </a:r>
          <a:endParaRPr lang="en-US" sz="2400" kern="1200" dirty="0"/>
        </a:p>
      </dsp:txBody>
      <dsp:txXfrm>
        <a:off x="0" y="4210015"/>
        <a:ext cx="17983201" cy="1052503"/>
      </dsp:txXfrm>
    </dsp:sp>
    <dsp:sp modelId="{01BFB07C-2C90-4E39-AD9E-E22B56101BA2}">
      <dsp:nvSpPr>
        <dsp:cNvPr id="0" name=""/>
        <dsp:cNvSpPr/>
      </dsp:nvSpPr>
      <dsp:spPr>
        <a:xfrm>
          <a:off x="0" y="5262518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42B25-D799-4E11-9F68-B2E488255932}">
      <dsp:nvSpPr>
        <dsp:cNvPr id="0" name=""/>
        <dsp:cNvSpPr/>
      </dsp:nvSpPr>
      <dsp:spPr>
        <a:xfrm>
          <a:off x="0" y="5262518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Real-Time Monitoring</a:t>
          </a:r>
          <a:r>
            <a:rPr lang="en-US" sz="2400" b="1" i="0" kern="1200" dirty="0"/>
            <a:t>:</a:t>
          </a:r>
          <a:r>
            <a:rPr lang="en-US" sz="2400" b="0" i="0" kern="1200" dirty="0"/>
            <a:t> The ability to record and transmit auscultation sounds in real-time allows for continuous monitoring of patients. We can Easily identify patient health </a:t>
          </a:r>
          <a:endParaRPr lang="en-US" sz="2400" kern="1200" dirty="0"/>
        </a:p>
      </dsp:txBody>
      <dsp:txXfrm>
        <a:off x="0" y="5262518"/>
        <a:ext cx="17983201" cy="1052503"/>
      </dsp:txXfrm>
    </dsp:sp>
    <dsp:sp modelId="{69E69225-8BA3-4B40-B324-2047F269C9A9}">
      <dsp:nvSpPr>
        <dsp:cNvPr id="0" name=""/>
        <dsp:cNvSpPr/>
      </dsp:nvSpPr>
      <dsp:spPr>
        <a:xfrm>
          <a:off x="0" y="6315022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99F62-3763-4B42-8F23-FE7B98DA1658}">
      <dsp:nvSpPr>
        <dsp:cNvPr id="0" name=""/>
        <dsp:cNvSpPr/>
      </dsp:nvSpPr>
      <dsp:spPr>
        <a:xfrm>
          <a:off x="0" y="6315022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Reduction in Diagnostic Errors</a:t>
          </a:r>
          <a:r>
            <a:rPr lang="en-US" sz="2400" b="1" i="0" kern="1200" dirty="0"/>
            <a:t>:</a:t>
          </a:r>
          <a:r>
            <a:rPr lang="en-US" sz="2400" b="0" i="0" kern="1200" dirty="0"/>
            <a:t> AI can assist in reducing diagnostic errors by providing a second opinion. The model can identify subtle patterns and anomalies in the auscultation sounds that might be missed by human listeners. </a:t>
          </a:r>
          <a:endParaRPr lang="en-US" sz="2400" kern="1200" dirty="0"/>
        </a:p>
      </dsp:txBody>
      <dsp:txXfrm>
        <a:off x="0" y="6315022"/>
        <a:ext cx="17983201" cy="1052503"/>
      </dsp:txXfrm>
    </dsp:sp>
    <dsp:sp modelId="{0405F19F-C98B-4018-9819-02B11F26696D}">
      <dsp:nvSpPr>
        <dsp:cNvPr id="0" name=""/>
        <dsp:cNvSpPr/>
      </dsp:nvSpPr>
      <dsp:spPr>
        <a:xfrm>
          <a:off x="0" y="7367526"/>
          <a:ext cx="17983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EC0BB-5CF7-49EA-A31E-93558D456762}">
      <dsp:nvSpPr>
        <dsp:cNvPr id="0" name=""/>
        <dsp:cNvSpPr/>
      </dsp:nvSpPr>
      <dsp:spPr>
        <a:xfrm>
          <a:off x="0" y="7367526"/>
          <a:ext cx="17983201" cy="1052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C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Data Accumulation</a:t>
          </a:r>
          <a:r>
            <a:rPr lang="en-US" sz="2400" b="1" i="0" kern="1200" dirty="0"/>
            <a:t>:</a:t>
          </a:r>
          <a:r>
            <a:rPr lang="en-US" sz="2400" b="0" i="0" kern="1200" dirty="0"/>
            <a:t> This continuous learning and adaptation can enhance the accuracy of disease detection over time..</a:t>
          </a:r>
          <a:endParaRPr lang="en-US" sz="2400" kern="1200" dirty="0"/>
        </a:p>
      </dsp:txBody>
      <dsp:txXfrm>
        <a:off x="0" y="7367526"/>
        <a:ext cx="17983201" cy="1052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15.10.2023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s/cerebro-mente-a-me-ai-anatom%C3%ADa-2750415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ngall.com/nl/solution-pn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20/10/7-advantages-of-the-google-cloud-platform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3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ngall.com/robot-png/download/22238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onpost.com/content/2915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icciano.commons.gc.cuny.edu/2023/03/26/mayo-clinic-five-ways-that-artificial-intelligence-promises-to-transform-organ-transplants/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bconline.com.sb/who-logo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xfuel.com/en/free-photo-qlngi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18/04/artificial-intelligence-helping-make-healthcare-more-affordable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hyperlink" Target="https://www.istockphoto.com/photo/the-doctor-determines-the-state-of-the-lungs-gm680691924-124751331" TargetMode="Externa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llustrations/b%C3%BCcher-books-paper-buch-papier-71858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thebluediamondgallery.com/handwriting/s/survey.html" TargetMode="Externa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rygrits.blogspot.com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1710300.html" TargetMode="External"/><Relationship Id="rId13" Type="http://schemas.openxmlformats.org/officeDocument/2006/relationships/image" Target="../media/image26.png"/><Relationship Id="rId3" Type="http://schemas.openxmlformats.org/officeDocument/2006/relationships/hyperlink" Target="https://devopedia.org/numpy" TargetMode="External"/><Relationship Id="rId7" Type="http://schemas.openxmlformats.org/officeDocument/2006/relationships/image" Target="../media/image23.svg"/><Relationship Id="rId12" Type="http://schemas.openxmlformats.org/officeDocument/2006/relationships/hyperlink" Target="https://medium.com/@allenyllee/%E6%A9%9F%E5%99%A8%E5%AD%B8%E7%BF%92-%E6%B7%B1%E5%BA%A6%E5%AD%B8%E7%BF%92%E5%9C%B0%E5%9C%96-9bbddf0e9eb3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hyperlink" Target="https://embarcados.com.br/opencv-2-4-9-qt5-ubuntu/" TargetMode="External"/><Relationship Id="rId10" Type="http://schemas.openxmlformats.org/officeDocument/2006/relationships/hyperlink" Target="https://libuntu.wordpress.com/2016/06/26/se-dan-a-conocer-las-caracteristicas-mas-importantes-que-vendran-en-c17-conoce-algunas-de-ellas/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4.jpeg"/><Relationship Id="rId14" Type="http://schemas.openxmlformats.org/officeDocument/2006/relationships/hyperlink" Target="https://www.pngall.com/analysis-png/download/2246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www.publicdomainpictures.net/view-image.php?image=25303&amp;picture=&amp;jazyk=JP" TargetMode="External"/><Relationship Id="rId18" Type="http://schemas.openxmlformats.org/officeDocument/2006/relationships/image" Target="../media/image35.png"/><Relationship Id="rId3" Type="http://schemas.openxmlformats.org/officeDocument/2006/relationships/hyperlink" Target="https://ocw.cs.pub.ro/courses/iot/labs/04" TargetMode="External"/><Relationship Id="rId7" Type="http://schemas.openxmlformats.org/officeDocument/2006/relationships/hyperlink" Target="https://www.ario.com.tw/en/product-380779/Electret-Condenser-Microphone-Digital-Signal-Output-Type-LF-MD6022-OP-series.html" TargetMode="External"/><Relationship Id="rId12" Type="http://schemas.openxmlformats.org/officeDocument/2006/relationships/image" Target="../media/image32.jpeg"/><Relationship Id="rId17" Type="http://schemas.openxmlformats.org/officeDocument/2006/relationships/hyperlink" Target="https://www.walmart.ca/en/ip/5V-2A-Micro-USB-USA-Plug-Charger-Adapter-Cable-Power-Supply-For-Raspberry-Pi-B-B/PRD3I8AHVDG172X" TargetMode="External"/><Relationship Id="rId2" Type="http://schemas.openxmlformats.org/officeDocument/2006/relationships/image" Target="../media/image27.png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hyperlink" Target="http://bicycles.stackexchange.com/questions/45659/i-am-looking-for-a-cable-mounted-brake-light-switch/45675" TargetMode="External"/><Relationship Id="rId5" Type="http://schemas.openxmlformats.org/officeDocument/2006/relationships/hyperlink" Target="https://pressbooks.library.ryerson.ca/vitalsign2nd/chapter/manual-blood-pressure-measurement/" TargetMode="External"/><Relationship Id="rId15" Type="http://schemas.openxmlformats.org/officeDocument/2006/relationships/hyperlink" Target="https://openclipart.org/detail/84199/lcd-by-crudo" TargetMode="External"/><Relationship Id="rId10" Type="http://schemas.openxmlformats.org/officeDocument/2006/relationships/image" Target="../media/image31.jpeg"/><Relationship Id="rId19" Type="http://schemas.openxmlformats.org/officeDocument/2006/relationships/hyperlink" Target="https://www.pngall.com/analysis-png/download/2248" TargetMode="External"/><Relationship Id="rId4" Type="http://schemas.openxmlformats.org/officeDocument/2006/relationships/image" Target="../media/image28.jpeg"/><Relationship Id="rId9" Type="http://schemas.openxmlformats.org/officeDocument/2006/relationships/hyperlink" Target="https://freepngimg.com/png/51394-mobile-earphone-picture-free-photo-png" TargetMode="External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-4819" y="3873476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1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Group No -19</a:t>
            </a:r>
            <a:endParaRPr lang="en-US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8871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en-US" sz="3200" spc="-1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 Final Year Project </a:t>
            </a:r>
            <a:endParaRPr lang="en-US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195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lang="en-US" sz="3200" spc="-5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AI&amp;DS</a:t>
            </a:r>
            <a:endParaRPr lang="en-US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15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ZCOER</a:t>
            </a:r>
            <a:endParaRPr lang="en-US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956" y="1808196"/>
            <a:ext cx="17145000" cy="33184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 algn="ctr">
              <a:lnSpc>
                <a:spcPct val="102400"/>
              </a:lnSpc>
            </a:pPr>
            <a:r>
              <a:rPr lang="en-US" sz="7200" dirty="0">
                <a:solidFill>
                  <a:schemeClr val="accent1"/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 Low-Cost AI-Empowered Stethoscope and a Lightweight Model for Detecting Cardiac and Respiratory Diseases from Lung and Heart Auscultation Sounds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E8583-4F72-0990-1978-5106BFEC1D3E}"/>
              </a:ext>
            </a:extLst>
          </p:cNvPr>
          <p:cNvSpPr txBox="1"/>
          <p:nvPr/>
        </p:nvSpPr>
        <p:spPr>
          <a:xfrm>
            <a:off x="1467329" y="7187074"/>
            <a:ext cx="1577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 </a:t>
            </a:r>
            <a:r>
              <a:rPr lang="en-US" sz="3600" b="1" dirty="0"/>
              <a:t>PROJECT MEMBERS :-</a:t>
            </a:r>
            <a:r>
              <a:rPr lang="en-US" sz="3600" dirty="0"/>
              <a:t>      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1. TEJAS SAWANT</a:t>
            </a:r>
          </a:p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                           2. SHUBHAM LINGAYAT</a:t>
            </a:r>
          </a:p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                           3. PRATHMESH LOHAR</a:t>
            </a:r>
          </a:p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                           4. SUJAL KHOPADE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D3D14-851C-7212-4D45-56E906A576C9}"/>
              </a:ext>
            </a:extLst>
          </p:cNvPr>
          <p:cNvSpPr txBox="1"/>
          <p:nvPr/>
        </p:nvSpPr>
        <p:spPr>
          <a:xfrm>
            <a:off x="10908984" y="9914235"/>
            <a:ext cx="810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GUIDED BY :-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PROF. S. S. VYAVAHARE</a:t>
            </a:r>
          </a:p>
        </p:txBody>
      </p:sp>
      <p:pic>
        <p:nvPicPr>
          <p:cNvPr id="12" name="Picture 11" descr="A colorful brain with black background&#10;&#10;Description automatically generated">
            <a:extLst>
              <a:ext uri="{FF2B5EF4-FFF2-40B4-BE49-F238E27FC236}">
                <a16:creationId xmlns:a16="http://schemas.microsoft.com/office/drawing/2014/main" id="{9FA0D2AA-5124-2234-67E8-7126FBD449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85156" y="8013700"/>
            <a:ext cx="3385775" cy="2566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2290804"/>
            <a:ext cx="17658556" cy="793885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9923" y="463746"/>
            <a:ext cx="8383147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5" y="738245"/>
            <a:ext cx="997113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6.Proposed Model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35D196C-F0F2-FA68-F5B1-E0896CC9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8562"/>
            <a:ext cx="65" cy="357124"/>
          </a:xfrm>
          <a:prstGeom prst="rect">
            <a:avLst/>
          </a:prstGeom>
          <a:solidFill>
            <a:srgbClr val="2932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D0CA1-ED9B-5AB5-C910-36E079D7A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804"/>
            <a:ext cx="17667777" cy="8153127"/>
          </a:xfrm>
          <a:prstGeom prst="rect">
            <a:avLst/>
          </a:prstGeom>
        </p:spPr>
      </p:pic>
      <p:pic>
        <p:nvPicPr>
          <p:cNvPr id="3" name="Picture 2" descr="A hands holding a tablet&#10;&#10;Description automatically generated">
            <a:extLst>
              <a:ext uri="{FF2B5EF4-FFF2-40B4-BE49-F238E27FC236}">
                <a16:creationId xmlns:a16="http://schemas.microsoft.com/office/drawing/2014/main" id="{C185C926-D675-D045-3680-9E38D9DE3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0356" y="178562"/>
            <a:ext cx="3511655" cy="22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6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178562"/>
            <a:ext cx="100385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5" y="738245"/>
            <a:ext cx="82296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7.Advantages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35D196C-F0F2-FA68-F5B1-E0896CC9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8562"/>
            <a:ext cx="65" cy="357124"/>
          </a:xfrm>
          <a:prstGeom prst="rect">
            <a:avLst/>
          </a:prstGeom>
          <a:solidFill>
            <a:srgbClr val="2932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2" name="TextBox 2">
            <a:extLst>
              <a:ext uri="{FF2B5EF4-FFF2-40B4-BE49-F238E27FC236}">
                <a16:creationId xmlns:a16="http://schemas.microsoft.com/office/drawing/2014/main" id="{3F9A234B-0EF8-76D2-0489-7D0D78522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056092"/>
              </p:ext>
            </p:extLst>
          </p:nvPr>
        </p:nvGraphicFramePr>
        <p:xfrm>
          <a:off x="654855" y="2103970"/>
          <a:ext cx="17983201" cy="8420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colorful cloud with many hexagons&#10;&#10;Description automatically generated">
            <a:extLst>
              <a:ext uri="{FF2B5EF4-FFF2-40B4-BE49-F238E27FC236}">
                <a16:creationId xmlns:a16="http://schemas.microsoft.com/office/drawing/2014/main" id="{3AD9AD67-E474-5933-CA1B-885B3C26C3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571956" y="25210"/>
            <a:ext cx="4716820" cy="196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5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010312" cy="106934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Smiling Face with No Fill">
            <a:extLst>
              <a:ext uri="{FF2B5EF4-FFF2-40B4-BE49-F238E27FC236}">
                <a16:creationId xmlns:a16="http://schemas.microsoft.com/office/drawing/2014/main" id="{985BDA89-A78B-0A0B-821D-E0E4097F7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27933" y="1220268"/>
            <a:ext cx="4252671" cy="425267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9A59B10-9D94-4C5B-8BF0-95928DCE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39335"/>
            <a:ext cx="19010312" cy="5554065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54E31B9-72DD-4DE4-B3E3-4395530BE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8738192-1FEA-49E1-BFF3-6D1C324A5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3C51644-0F34-453B-92B8-9FF33932E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ADB9AB8-2EB4-4B5E-9A1E-84F2E44D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5F439B0-E080-4B01-85AF-D226A85BA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DEC643B-AA3F-4913-B411-1458BCEF2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048D34-8884-CB53-5314-B8659E3E918A}"/>
              </a:ext>
            </a:extLst>
          </p:cNvPr>
          <p:cNvSpPr txBox="1"/>
          <p:nvPr/>
        </p:nvSpPr>
        <p:spPr>
          <a:xfrm>
            <a:off x="1306957" y="1747424"/>
            <a:ext cx="8198199" cy="3599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200" b="1" i="0" u="none" strike="noStrik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1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35D196C-F0F2-FA68-F5B1-E0896CC9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8562"/>
            <a:ext cx="65" cy="357124"/>
          </a:xfrm>
          <a:prstGeom prst="rect">
            <a:avLst/>
          </a:prstGeom>
          <a:solidFill>
            <a:srgbClr val="2932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white robot with blue eyes&#10;&#10;Description automatically generated">
            <a:extLst>
              <a:ext uri="{FF2B5EF4-FFF2-40B4-BE49-F238E27FC236}">
                <a16:creationId xmlns:a16="http://schemas.microsoft.com/office/drawing/2014/main" id="{FDFCA8BF-41BF-16E6-28CD-88FC5339FF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53571" y="3898900"/>
            <a:ext cx="3776024" cy="55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5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bot with stethoscope touching a heart&#10;&#10;Description automatically generated">
            <a:extLst>
              <a:ext uri="{FF2B5EF4-FFF2-40B4-BE49-F238E27FC236}">
                <a16:creationId xmlns:a16="http://schemas.microsoft.com/office/drawing/2014/main" id="{7BF0F4A4-56AD-E546-74B4-3522AC9F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503005" y="535272"/>
            <a:ext cx="5998362" cy="41098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3213071"/>
            <a:ext cx="8819356" cy="6620311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561420"/>
            <a:ext cx="547908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6" y="738245"/>
            <a:ext cx="35814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Agenda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AEBA8-1D93-10EA-8FFE-B50759E6DB0A}"/>
              </a:ext>
            </a:extLst>
          </p:cNvPr>
          <p:cNvSpPr txBox="1"/>
          <p:nvPr/>
        </p:nvSpPr>
        <p:spPr>
          <a:xfrm>
            <a:off x="284956" y="3427278"/>
            <a:ext cx="1120088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1.Overview</a:t>
            </a: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2.Problem Statement</a:t>
            </a:r>
          </a:p>
          <a:p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3.Features</a:t>
            </a:r>
          </a:p>
          <a:p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4.Literature Survey</a:t>
            </a:r>
          </a:p>
          <a:p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5.​Requirement Analysis :-</a:t>
            </a: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               Software and Hardware</a:t>
            </a: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</a:t>
            </a: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6.Proposed Model (Block Diagram)</a:t>
            </a:r>
          </a:p>
          <a:p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7.Advantages </a:t>
            </a:r>
          </a:p>
        </p:txBody>
      </p:sp>
      <p:pic>
        <p:nvPicPr>
          <p:cNvPr id="8" name="Picture 7" descr="A close-up of a human heart&#10;&#10;Description automatically generated">
            <a:extLst>
              <a:ext uri="{FF2B5EF4-FFF2-40B4-BE49-F238E27FC236}">
                <a16:creationId xmlns:a16="http://schemas.microsoft.com/office/drawing/2014/main" id="{07D4AB19-C7E7-18CF-FBB7-795DB8510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47207" y="6048320"/>
            <a:ext cx="7143750" cy="4095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2754550"/>
            <a:ext cx="16972756" cy="777375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14287" y="469900"/>
            <a:ext cx="60761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5" y="738245"/>
            <a:ext cx="60198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1.Overview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48D34-8884-CB53-5314-B8659E3E918A}"/>
              </a:ext>
            </a:extLst>
          </p:cNvPr>
          <p:cNvSpPr txBox="1"/>
          <p:nvPr/>
        </p:nvSpPr>
        <p:spPr>
          <a:xfrm>
            <a:off x="0" y="2779686"/>
            <a:ext cx="15697200" cy="941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0" i="0" u="none" strike="noStrike" baseline="0" dirty="0">
                <a:latin typeface="URWPalladioL-Roma"/>
              </a:rPr>
              <a:t>According to a report of the WHO, cardiac and respiratory diseases are the primary causes of health   problems, leading to the death of millions of people annually worldwide.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0" i="0" u="none" strike="noStrike" baseline="0" dirty="0">
                <a:latin typeface="URWPalladioL-Roma"/>
              </a:rPr>
              <a:t>If we can automate anomalous heart and lung sound diagnosis, we can improve the early detection of disease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URWPalladioL-Roma"/>
              </a:rPr>
              <a:t>T</a:t>
            </a:r>
            <a:r>
              <a:rPr lang="en-US" sz="2800" b="0" i="0" u="none" strike="noStrike" baseline="0" dirty="0">
                <a:latin typeface="URWPalladioL-Roma"/>
              </a:rPr>
              <a:t>here is a need to develop a lightweight yet powerful model for lung and heart sound diagnosis that is deployable in an embedded low-cost device and is valuable in remote areas or developing countries where Internet access may not be available.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URWPalladioL-Roma"/>
              </a:rPr>
              <a:t>Some common Cardiovascular diseases (CVDs) are conditions that affect the heart and blood vessels. It includes Heart attack, Stroke, Heart failure, Arrhythmia, Heart valve complications, etc.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URWPalladioL-Roma"/>
              </a:rPr>
              <a:t>The most common respiratory (lung) diseases include asthma, chronic obstructive pulmonary disease (COPD), bronchiectasis, bronchitis, pulmonary fibrosis, sarcoidosis, lung cancer, pneumonia, pulmonary edema, and influenza (“the flu”).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FFEDE9"/>
              </a:solidFill>
              <a:effectLst/>
              <a:latin typeface="Google Sans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6600" dirty="0"/>
          </a:p>
        </p:txBody>
      </p:sp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FBAF4DCE-CF24-5EAB-7793-9A42D0DC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86156" y="-49570"/>
            <a:ext cx="5697226" cy="30465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7784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-1915" y="2401039"/>
            <a:ext cx="17658556" cy="793885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469900"/>
            <a:ext cx="96575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1791" y="774700"/>
            <a:ext cx="1029116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2.Problem Statement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0" name="TextBox 1">
            <a:extLst>
              <a:ext uri="{FF2B5EF4-FFF2-40B4-BE49-F238E27FC236}">
                <a16:creationId xmlns:a16="http://schemas.microsoft.com/office/drawing/2014/main" id="{93E64073-0B87-38E7-46FE-CA867D3A4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264771"/>
              </p:ext>
            </p:extLst>
          </p:nvPr>
        </p:nvGraphicFramePr>
        <p:xfrm>
          <a:off x="217139" y="2907941"/>
          <a:ext cx="15697200" cy="6924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red arrow pointing to a brick wall&#10;&#10;Description automatically generated">
            <a:extLst>
              <a:ext uri="{FF2B5EF4-FFF2-40B4-BE49-F238E27FC236}">
                <a16:creationId xmlns:a16="http://schemas.microsoft.com/office/drawing/2014/main" id="{64C5B835-9ADB-DB6F-0212-D6F8EE71F6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038556" y="-59846"/>
            <a:ext cx="4090180" cy="315078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265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2360849"/>
            <a:ext cx="12400756" cy="7862636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469900"/>
            <a:ext cx="60761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5" y="738245"/>
            <a:ext cx="4291313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3.Features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0" name="TextBox 1">
            <a:extLst>
              <a:ext uri="{FF2B5EF4-FFF2-40B4-BE49-F238E27FC236}">
                <a16:creationId xmlns:a16="http://schemas.microsoft.com/office/drawing/2014/main" id="{1067FCB4-A850-C63A-2DD1-D1BE20F41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450565"/>
              </p:ext>
            </p:extLst>
          </p:nvPr>
        </p:nvGraphicFramePr>
        <p:xfrm>
          <a:off x="1" y="2364584"/>
          <a:ext cx="11410156" cy="7801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hand with a glowing human heart&#10;&#10;Description automatically generated">
            <a:extLst>
              <a:ext uri="{FF2B5EF4-FFF2-40B4-BE49-F238E27FC236}">
                <a16:creationId xmlns:a16="http://schemas.microsoft.com/office/drawing/2014/main" id="{FB463D47-D352-8DC1-2D6C-1C5BCE7FFA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3069560" y="1944532"/>
            <a:ext cx="5543818" cy="34014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erson touching a screen with a diagram of lungs&#10;&#10;Description automatically generated">
            <a:extLst>
              <a:ext uri="{FF2B5EF4-FFF2-40B4-BE49-F238E27FC236}">
                <a16:creationId xmlns:a16="http://schemas.microsoft.com/office/drawing/2014/main" id="{71129CA8-5E11-848D-9DA7-F59735A79E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971469" y="6718300"/>
            <a:ext cx="5621412" cy="31937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719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tack of books with black background&#10;&#10;Description automatically generated">
            <a:extLst>
              <a:ext uri="{FF2B5EF4-FFF2-40B4-BE49-F238E27FC236}">
                <a16:creationId xmlns:a16="http://schemas.microsoft.com/office/drawing/2014/main" id="{DA922A23-B8D4-8B93-CADC-227316A118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80513" y="383967"/>
            <a:ext cx="2754259" cy="1788117"/>
          </a:xfrm>
          <a:prstGeom prst="rect">
            <a:avLst/>
          </a:prstGeom>
        </p:spPr>
      </p:pic>
      <p:pic>
        <p:nvPicPr>
          <p:cNvPr id="4" name="Picture 3" descr="A hand writing a word on a white board&#10;&#10;Description automatically generated">
            <a:extLst>
              <a:ext uri="{FF2B5EF4-FFF2-40B4-BE49-F238E27FC236}">
                <a16:creationId xmlns:a16="http://schemas.microsoft.com/office/drawing/2014/main" id="{BCA4A0CC-A9CB-990E-1122-B7B4FE82B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400321" y="6942729"/>
            <a:ext cx="5626007" cy="3750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6BFC-51DB-21D6-A671-3BE8D97035DC}"/>
              </a:ext>
            </a:extLst>
          </p:cNvPr>
          <p:cNvSpPr txBox="1"/>
          <p:nvPr/>
        </p:nvSpPr>
        <p:spPr>
          <a:xfrm>
            <a:off x="2037556" y="11133842"/>
            <a:ext cx="1295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thebluediamondgallery.com/handwriting/s/surve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F29E89-5D2E-2EA0-2260-A07A0C49CEDF}"/>
              </a:ext>
            </a:extLst>
          </p:cNvPr>
          <p:cNvGrpSpPr/>
          <p:nvPr/>
        </p:nvGrpSpPr>
        <p:grpSpPr>
          <a:xfrm>
            <a:off x="-9851" y="6431206"/>
            <a:ext cx="9802319" cy="442201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D38A5EE9-18A8-E60F-5AD9-E8E70E4E0CD8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F4D68205-B5AC-2007-78D2-02593B25BB5A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463746"/>
            <a:ext cx="82097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284956" y="738509"/>
            <a:ext cx="86106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4.Literature Survey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48D34-8884-CB53-5314-B8659E3E918A}"/>
              </a:ext>
            </a:extLst>
          </p:cNvPr>
          <p:cNvSpPr txBox="1"/>
          <p:nvPr/>
        </p:nvSpPr>
        <p:spPr>
          <a:xfrm>
            <a:off x="70130" y="2361113"/>
            <a:ext cx="1688885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URWPalladioL-Roma"/>
              </a:rPr>
              <a:t>Firstly, we developed a hybrid model that harnesses the power of CNN and Best Discrepancy Forest (BDF, a variant of random forest) to classify cardiac and respiratory dysfunction. </a:t>
            </a:r>
          </a:p>
          <a:p>
            <a:pPr algn="l">
              <a:lnSpc>
                <a:spcPct val="150000"/>
              </a:lnSpc>
            </a:pPr>
            <a:endParaRPr lang="en-US" sz="2400" dirty="0">
              <a:latin typeface="URWPalladioL-Rom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URWPalladioL-Roma"/>
              </a:rPr>
              <a:t>We designing a cost-effective digital stethoscope, which we connected to a low-cost Raspberry Pi Zero 2w single-board computer. The experiments showed that our proposed pretrained model run smoothly on the computer. The cost of this AI-empowered stethoscope is so low (around 2000 Rs) that it can be widely used in developing countries.</a:t>
            </a:r>
          </a:p>
          <a:p>
            <a:pPr algn="l">
              <a:lnSpc>
                <a:spcPct val="150000"/>
              </a:lnSpc>
            </a:pPr>
            <a:endParaRPr lang="en-US" sz="2400" dirty="0">
              <a:latin typeface="URWPalladioL-Rom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URWPalladioL-Roma"/>
              </a:rPr>
              <a:t>The proposed methodology constitutes multiple steps:</a:t>
            </a:r>
          </a:p>
          <a:p>
            <a:pPr algn="l">
              <a:lnSpc>
                <a:spcPct val="150000"/>
              </a:lnSpc>
            </a:pPr>
            <a:r>
              <a:rPr lang="en-US" sz="2800" dirty="0">
                <a:latin typeface="URWPalladioL-Roma"/>
              </a:rPr>
              <a:t>		</a:t>
            </a: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FFC000"/>
                </a:solidFill>
                <a:latin typeface="URWPalladioL-Roma"/>
                <a:ea typeface="ADLaM Display" panose="02010000000000000000" pitchFamily="2" charset="0"/>
                <a:cs typeface="ADLaM Display" panose="02010000000000000000" pitchFamily="2" charset="0"/>
              </a:rPr>
              <a:t>      </a:t>
            </a:r>
            <a:r>
              <a:rPr lang="en-US" sz="2800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1: </a:t>
            </a:r>
            <a:r>
              <a:rPr lang="en-US" sz="2400" dirty="0">
                <a:latin typeface="URWPalladioL-Roma"/>
              </a:rPr>
              <a:t>Both heart and lung sound data were acquired from two publicly available databases.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URWPalladioL-Roma"/>
              </a:rPr>
              <a:t>	</a:t>
            </a:r>
            <a:r>
              <a:rPr lang="en-US" sz="2800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2: </a:t>
            </a:r>
            <a:r>
              <a:rPr lang="en-US" sz="2400" dirty="0">
                <a:latin typeface="URWPalladioL-Roma"/>
              </a:rPr>
              <a:t>The data were preprocessed with three methods (i.e., bandpass filtering, truncation, and 	normalization).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latin typeface="URWPalladioL-Roma"/>
              </a:rPr>
              <a:t>	</a:t>
            </a:r>
            <a:r>
              <a:rPr lang="en-US" sz="2800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3: </a:t>
            </a:r>
            <a:r>
              <a:rPr lang="en-US" sz="2400" dirty="0">
                <a:latin typeface="URWPalladioL-Roma"/>
              </a:rPr>
              <a:t>The data were augmented to achieve balanced classes.</a:t>
            </a:r>
          </a:p>
          <a:p>
            <a:pPr algn="l"/>
            <a:r>
              <a:rPr lang="en-US" sz="1800" b="0" i="0" u="none" strike="noStrike" baseline="0" dirty="0">
                <a:latin typeface="URWPalladioL-Roma"/>
              </a:rPr>
              <a:t>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2805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2290804"/>
            <a:ext cx="17658556" cy="793885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463746"/>
            <a:ext cx="82097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150811" y="715506"/>
            <a:ext cx="80772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4.Literature Survey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0" name="TextBox 1">
            <a:extLst>
              <a:ext uri="{FF2B5EF4-FFF2-40B4-BE49-F238E27FC236}">
                <a16:creationId xmlns:a16="http://schemas.microsoft.com/office/drawing/2014/main" id="{F02B79B5-CCB8-1A6B-4455-B6EDA317A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847858"/>
              </p:ext>
            </p:extLst>
          </p:nvPr>
        </p:nvGraphicFramePr>
        <p:xfrm>
          <a:off x="742156" y="2679700"/>
          <a:ext cx="15697200" cy="6488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pencil drawing a checklist&#10;&#10;Description automatically generated">
            <a:extLst>
              <a:ext uri="{FF2B5EF4-FFF2-40B4-BE49-F238E27FC236}">
                <a16:creationId xmlns:a16="http://schemas.microsoft.com/office/drawing/2014/main" id="{17CD4BE0-2D23-D163-A2B8-0219A2051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90756" y="164020"/>
            <a:ext cx="3236376" cy="19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0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E0C2D70-A059-74AE-F870-83EEC978E92E}"/>
              </a:ext>
            </a:extLst>
          </p:cNvPr>
          <p:cNvGrpSpPr/>
          <p:nvPr/>
        </p:nvGrpSpPr>
        <p:grpSpPr>
          <a:xfrm>
            <a:off x="0" y="2863527"/>
            <a:ext cx="9886156" cy="542234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9314ACFA-9AF7-35F1-1D53-EBEF0685A358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FFE55140-1AC3-381C-5C51-9AA11CFBF881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486153"/>
            <a:ext cx="100385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47186" y="748877"/>
            <a:ext cx="104394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5.Requirement Analysis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35D196C-F0F2-FA68-F5B1-E0896CC9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8562"/>
            <a:ext cx="65" cy="357124"/>
          </a:xfrm>
          <a:prstGeom prst="rect">
            <a:avLst/>
          </a:prstGeom>
          <a:solidFill>
            <a:srgbClr val="2932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D7DA152B-3B81-678B-63C6-E4B4EB7B27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37613" y="4532313"/>
            <a:ext cx="13335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logo with blue letters&#10;&#10;Description automatically generated">
            <a:extLst>
              <a:ext uri="{FF2B5EF4-FFF2-40B4-BE49-F238E27FC236}">
                <a16:creationId xmlns:a16="http://schemas.microsoft.com/office/drawing/2014/main" id="{D06C2D94-D879-90FC-3F5C-220EDAF0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8587" y="5360985"/>
            <a:ext cx="3048000" cy="1209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048D34-8884-CB53-5314-B8659E3E918A}"/>
              </a:ext>
            </a:extLst>
          </p:cNvPr>
          <p:cNvSpPr txBox="1"/>
          <p:nvPr/>
        </p:nvSpPr>
        <p:spPr>
          <a:xfrm>
            <a:off x="132556" y="2629075"/>
            <a:ext cx="15697200" cy="667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i="0" u="none" strike="noStrike" baseline="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Software Requirements</a:t>
            </a:r>
            <a:r>
              <a:rPr lang="en-US" sz="3600" b="1" i="0" u="none" strike="noStrike" baseline="0" dirty="0">
                <a:latin typeface="URWPalladioL-Roma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URWPalladioL-Roma"/>
              </a:rPr>
              <a:t>Algorithms: </a:t>
            </a:r>
            <a:r>
              <a:rPr lang="en-US" sz="2800" dirty="0">
                <a:latin typeface="URWPalladioL-Roma"/>
              </a:rPr>
              <a:t>Convolutional Neural Network (CNN) and Best Discrepancy Forest (BDF, a variant of random forest) includes following libraries in C.</a:t>
            </a:r>
            <a:endParaRPr lang="en-US" altLang="en-US" sz="2800" dirty="0">
              <a:latin typeface="URWPalladioL-Roma"/>
            </a:endParaRPr>
          </a:p>
          <a:p>
            <a:pPr lvl="4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URWPalladioL-Roma"/>
              </a:rPr>
              <a:t>- opencv2</a:t>
            </a:r>
          </a:p>
          <a:p>
            <a:pPr lvl="4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URWPalladioL-Roma"/>
              </a:rPr>
              <a:t>- </a:t>
            </a:r>
            <a:r>
              <a:rPr lang="en-US" altLang="en-US" sz="2800" dirty="0" err="1">
                <a:latin typeface="URWPalladioL-Roma"/>
              </a:rPr>
              <a:t>numpy</a:t>
            </a:r>
            <a:endParaRPr lang="en-US" altLang="en-US" sz="2800" dirty="0">
              <a:latin typeface="URWPalladioL-Roma"/>
            </a:endParaRPr>
          </a:p>
          <a:p>
            <a:pPr lvl="4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URWPalladioL-Roma"/>
              </a:rPr>
              <a:t>- </a:t>
            </a:r>
            <a:r>
              <a:rPr lang="en-US" altLang="en-US" sz="2800" dirty="0" err="1">
                <a:latin typeface="URWPalladioL-Roma"/>
              </a:rPr>
              <a:t>math.h</a:t>
            </a:r>
            <a:endParaRPr lang="en-US" altLang="en-US" sz="2800" dirty="0">
              <a:latin typeface="URWPalladioL-Roma"/>
            </a:endParaRPr>
          </a:p>
          <a:p>
            <a:pPr lvl="4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URWPalladioL-Roma"/>
              </a:rPr>
              <a:t>- </a:t>
            </a:r>
            <a:r>
              <a:rPr lang="en-US" altLang="en-US" sz="2800" dirty="0" err="1">
                <a:latin typeface="URWPalladioL-Roma"/>
              </a:rPr>
              <a:t>time.h</a:t>
            </a:r>
            <a:endParaRPr lang="en-US" altLang="en-US" sz="2800" dirty="0">
              <a:latin typeface="URWPalladioL-Rom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URWPalladioL-Roma"/>
              </a:rPr>
              <a:t>Languages: </a:t>
            </a:r>
            <a:r>
              <a:rPr lang="en-US" sz="2800" dirty="0">
                <a:latin typeface="URWPalladioL-Roma"/>
              </a:rPr>
              <a:t>C, C++, Assembly Language etc.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URWPalladioL-Roma"/>
              </a:rPr>
              <a:t>Software: </a:t>
            </a:r>
            <a:r>
              <a:rPr lang="en-US" sz="2800" dirty="0" err="1">
                <a:latin typeface="URWPalladioL-Roma"/>
              </a:rPr>
              <a:t>Jupyter</a:t>
            </a:r>
            <a:r>
              <a:rPr lang="en-US" sz="2800" dirty="0">
                <a:latin typeface="URWPalladioL-Roma"/>
              </a:rPr>
              <a:t> Notebook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URWPalladioL-Roma"/>
              </a:rPr>
              <a:t>      To run C language we need to install kernel for C language using “pip install </a:t>
            </a:r>
            <a:r>
              <a:rPr lang="en-US" sz="2800" dirty="0" err="1">
                <a:latin typeface="URWPalladioL-Roma"/>
              </a:rPr>
              <a:t>jupyter</a:t>
            </a:r>
            <a:r>
              <a:rPr lang="en-US" sz="2800" dirty="0">
                <a:latin typeface="URWPalladioL-Roma"/>
              </a:rPr>
              <a:t>-c-kernel”.</a:t>
            </a:r>
          </a:p>
        </p:txBody>
      </p:sp>
      <p:pic>
        <p:nvPicPr>
          <p:cNvPr id="7" name="Picture 6" descr="A logo with a red green blue and black text&#10;&#10;Description automatically generated">
            <a:extLst>
              <a:ext uri="{FF2B5EF4-FFF2-40B4-BE49-F238E27FC236}">
                <a16:creationId xmlns:a16="http://schemas.microsoft.com/office/drawing/2014/main" id="{D6334624-AB6E-72C2-5410-BA2ADB3976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18185" y="4235844"/>
            <a:ext cx="2053116" cy="1209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15DDFD0-8450-4095-2700-90B9F9963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6494513" y="3997360"/>
            <a:ext cx="830095" cy="845449"/>
          </a:xfrm>
          <a:prstGeom prst="rect">
            <a:avLst/>
          </a:prstGeom>
        </p:spPr>
      </p:pic>
      <p:pic>
        <p:nvPicPr>
          <p:cNvPr id="19" name="Picture 18" descr="A blue hexagon with a white letter c and white crosses&#10;&#10;Description automatically generated">
            <a:extLst>
              <a:ext uri="{FF2B5EF4-FFF2-40B4-BE49-F238E27FC236}">
                <a16:creationId xmlns:a16="http://schemas.microsoft.com/office/drawing/2014/main" id="{385F3B2C-B6AA-9BB6-0ED7-1BE503FF5E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15507" y="7215585"/>
            <a:ext cx="896143" cy="960432"/>
          </a:xfrm>
          <a:prstGeom prst="rect">
            <a:avLst/>
          </a:prstGeom>
        </p:spPr>
      </p:pic>
      <p:pic>
        <p:nvPicPr>
          <p:cNvPr id="22" name="Picture 21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A807BD1E-567F-C76D-1618-08CF9A3267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1309698" y="4900450"/>
            <a:ext cx="5581311" cy="2860204"/>
          </a:xfrm>
          <a:prstGeom prst="rect">
            <a:avLst/>
          </a:prstGeom>
        </p:spPr>
      </p:pic>
      <p:pic>
        <p:nvPicPr>
          <p:cNvPr id="11" name="Picture 10" descr="A magnifying glass over a pie chart&#10;&#10;Description automatically generated">
            <a:extLst>
              <a:ext uri="{FF2B5EF4-FFF2-40B4-BE49-F238E27FC236}">
                <a16:creationId xmlns:a16="http://schemas.microsoft.com/office/drawing/2014/main" id="{48832B6E-27D6-2606-4940-027E93740F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403194" y="-7349"/>
            <a:ext cx="4029395" cy="31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1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C15FE4-84F8-4B61-6307-1968B2322BA2}"/>
              </a:ext>
            </a:extLst>
          </p:cNvPr>
          <p:cNvGrpSpPr/>
          <p:nvPr/>
        </p:nvGrpSpPr>
        <p:grpSpPr>
          <a:xfrm>
            <a:off x="0" y="2917416"/>
            <a:ext cx="9886156" cy="524284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6D630A4-53CE-44D1-F56C-D2F4CC47AD93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67E9227-782D-FE62-E5D1-2F6EEC792794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0" y="544768"/>
            <a:ext cx="10038556" cy="1622634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132556" y="766965"/>
            <a:ext cx="1066800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5.Requirement Analysis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48D34-8884-CB53-5314-B8659E3E918A}"/>
              </a:ext>
            </a:extLst>
          </p:cNvPr>
          <p:cNvSpPr txBox="1"/>
          <p:nvPr/>
        </p:nvSpPr>
        <p:spPr>
          <a:xfrm>
            <a:off x="-24326" y="2670509"/>
            <a:ext cx="15697200" cy="602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i="0" u="none" strike="noStrike" baseline="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Hardware Requirements</a:t>
            </a:r>
            <a:r>
              <a:rPr lang="en-US" sz="3600" b="1" i="0" u="none" strike="noStrike" baseline="0" dirty="0">
                <a:latin typeface="URWPalladioL-Roma"/>
              </a:rPr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800" dirty="0">
                <a:latin typeface="URWPalladioL-Roma"/>
              </a:rPr>
              <a:t>Raspberry PI Zero 2W single-board</a:t>
            </a:r>
            <a:r>
              <a:rPr lang="en-US" sz="2800" dirty="0">
                <a:latin typeface="URWPalladioL-Roma"/>
              </a:rPr>
              <a:t> Computer (or Arduino uno)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Stethoscope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Electret Microphone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Headphone (3.5mm)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 Heart and Lung Sounds mode switch button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 SD card needs to store Heart and Lung Sounds recoeded.wav file.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 Display (0.96 inch)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URWPalladioL-Roma"/>
              </a:rPr>
              <a:t>USB Cable and Charger (</a:t>
            </a:r>
            <a:r>
              <a:rPr lang="en-US" sz="2800" b="0" i="0" dirty="0">
                <a:effectLst/>
                <a:latin typeface="URWPalladioL-Roma"/>
              </a:rPr>
              <a:t>5V DC 2.5A</a:t>
            </a:r>
            <a:r>
              <a:rPr lang="en-US" sz="2800" dirty="0">
                <a:latin typeface="URWPalladioL-Roma"/>
              </a:rPr>
              <a:t>)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35D196C-F0F2-FA68-F5B1-E0896CC9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8562"/>
            <a:ext cx="65" cy="357124"/>
          </a:xfrm>
          <a:prstGeom prst="rect">
            <a:avLst/>
          </a:prstGeom>
          <a:solidFill>
            <a:srgbClr val="2932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 descr="A green circuit board with many small metal pins&#10;&#10;Description automatically generated">
            <a:extLst>
              <a:ext uri="{FF2B5EF4-FFF2-40B4-BE49-F238E27FC236}">
                <a16:creationId xmlns:a16="http://schemas.microsoft.com/office/drawing/2014/main" id="{85BF7F09-6BD5-F33D-71FB-17AD229EB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13864" y="534574"/>
            <a:ext cx="4111292" cy="2657973"/>
          </a:xfrm>
          <a:prstGeom prst="rect">
            <a:avLst/>
          </a:prstGeom>
        </p:spPr>
      </p:pic>
      <p:pic>
        <p:nvPicPr>
          <p:cNvPr id="20" name="Picture 19" descr="A stethoscope with a black headphone&#10;&#10;Description automatically generated">
            <a:extLst>
              <a:ext uri="{FF2B5EF4-FFF2-40B4-BE49-F238E27FC236}">
                <a16:creationId xmlns:a16="http://schemas.microsoft.com/office/drawing/2014/main" id="{5026148E-DC47-73CE-E226-C764735662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44738" y="6520226"/>
            <a:ext cx="2735054" cy="3646739"/>
          </a:xfrm>
          <a:prstGeom prst="rect">
            <a:avLst/>
          </a:prstGeom>
        </p:spPr>
      </p:pic>
      <p:pic>
        <p:nvPicPr>
          <p:cNvPr id="23" name="Picture 22" descr="A round magnet with wires&#10;&#10;Description automatically generated">
            <a:extLst>
              <a:ext uri="{FF2B5EF4-FFF2-40B4-BE49-F238E27FC236}">
                <a16:creationId xmlns:a16="http://schemas.microsoft.com/office/drawing/2014/main" id="{7874C4A4-4658-4AC2-6EFC-A29AE60A70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3013864" y="4795205"/>
            <a:ext cx="614237" cy="614237"/>
          </a:xfrm>
          <a:prstGeom prst="rect">
            <a:avLst/>
          </a:prstGeom>
        </p:spPr>
      </p:pic>
      <p:pic>
        <p:nvPicPr>
          <p:cNvPr id="25" name="Picture 24" descr="A pair of black earbuds with a cord&#10;&#10;Description automatically generated">
            <a:extLst>
              <a:ext uri="{FF2B5EF4-FFF2-40B4-BE49-F238E27FC236}">
                <a16:creationId xmlns:a16="http://schemas.microsoft.com/office/drawing/2014/main" id="{75E23356-EDEF-06F5-7856-7844778FD9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741367" y="7226217"/>
            <a:ext cx="1429127" cy="1245422"/>
          </a:xfrm>
          <a:prstGeom prst="rect">
            <a:avLst/>
          </a:prstGeom>
        </p:spPr>
      </p:pic>
      <p:pic>
        <p:nvPicPr>
          <p:cNvPr id="28" name="Picture 27" descr="A close-up of a switch&#10;&#10;Description automatically generated">
            <a:extLst>
              <a:ext uri="{FF2B5EF4-FFF2-40B4-BE49-F238E27FC236}">
                <a16:creationId xmlns:a16="http://schemas.microsoft.com/office/drawing/2014/main" id="{72231933-2F5B-8504-1C73-E14C3DDC92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9760256">
            <a:off x="13104114" y="3694754"/>
            <a:ext cx="503323" cy="459030"/>
          </a:xfrm>
          <a:prstGeom prst="rect">
            <a:avLst/>
          </a:prstGeom>
        </p:spPr>
      </p:pic>
      <p:pic>
        <p:nvPicPr>
          <p:cNvPr id="33" name="Picture 32" descr="A black memory card with white lines&#10;&#10;Description automatically generated">
            <a:extLst>
              <a:ext uri="{FF2B5EF4-FFF2-40B4-BE49-F238E27FC236}">
                <a16:creationId xmlns:a16="http://schemas.microsoft.com/office/drawing/2014/main" id="{31A28D65-8E74-FE62-99D1-FDB258D159F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2921262" y="5938737"/>
            <a:ext cx="825908" cy="825908"/>
          </a:xfrm>
          <a:prstGeom prst="rect">
            <a:avLst/>
          </a:prstGeom>
        </p:spPr>
      </p:pic>
      <p:pic>
        <p:nvPicPr>
          <p:cNvPr id="35" name="Picture 34" descr="A screen shot of a computer&#10;&#10;Description automatically generated">
            <a:extLst>
              <a:ext uri="{FF2B5EF4-FFF2-40B4-BE49-F238E27FC236}">
                <a16:creationId xmlns:a16="http://schemas.microsoft.com/office/drawing/2014/main" id="{6F41AE68-D7A3-837A-44FC-A764D295FFF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5844738" y="4540953"/>
            <a:ext cx="2123272" cy="1219996"/>
          </a:xfrm>
          <a:prstGeom prst="rect">
            <a:avLst/>
          </a:prstGeom>
        </p:spPr>
      </p:pic>
      <p:pic>
        <p:nvPicPr>
          <p:cNvPr id="37" name="Picture 36" descr="A black power cord with a cable&#10;&#10;Description automatically generated">
            <a:extLst>
              <a:ext uri="{FF2B5EF4-FFF2-40B4-BE49-F238E27FC236}">
                <a16:creationId xmlns:a16="http://schemas.microsoft.com/office/drawing/2014/main" id="{A6896716-094E-28AA-28B6-07AAA87CF43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2720703" y="8582902"/>
            <a:ext cx="2027034" cy="2027034"/>
          </a:xfrm>
          <a:prstGeom prst="rect">
            <a:avLst/>
          </a:prstGeom>
        </p:spPr>
      </p:pic>
      <p:pic>
        <p:nvPicPr>
          <p:cNvPr id="8" name="Picture 7" descr="A tablet with a pie chart and graph&#10;&#10;Description automatically generated">
            <a:extLst>
              <a:ext uri="{FF2B5EF4-FFF2-40B4-BE49-F238E27FC236}">
                <a16:creationId xmlns:a16="http://schemas.microsoft.com/office/drawing/2014/main" id="{5021FA17-FB49-BB7F-531A-420D74D9F3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20879066" flipH="1">
            <a:off x="9688753" y="282906"/>
            <a:ext cx="2598648" cy="2668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782E0-412F-2778-E97D-A1A8363B6BCE}"/>
              </a:ext>
            </a:extLst>
          </p:cNvPr>
          <p:cNvSpPr txBox="1"/>
          <p:nvPr/>
        </p:nvSpPr>
        <p:spPr>
          <a:xfrm>
            <a:off x="16855685" y="2374461"/>
            <a:ext cx="192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URWPalladioL-Roma"/>
              </a:rPr>
              <a:t>Raspberry PI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55E57-E529-7564-71EF-5A389A40551B}"/>
              </a:ext>
            </a:extLst>
          </p:cNvPr>
          <p:cNvSpPr txBox="1"/>
          <p:nvPr/>
        </p:nvSpPr>
        <p:spPr>
          <a:xfrm>
            <a:off x="13787382" y="6158654"/>
            <a:ext cx="192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RWPalladioL-Roma"/>
              </a:rPr>
              <a:t>SD card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B07BE-456A-620D-3749-FF156A3C2052}"/>
              </a:ext>
            </a:extLst>
          </p:cNvPr>
          <p:cNvSpPr txBox="1"/>
          <p:nvPr/>
        </p:nvSpPr>
        <p:spPr>
          <a:xfrm>
            <a:off x="13702168" y="4912958"/>
            <a:ext cx="1920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URWPalladioL-Roma"/>
              </a:rPr>
              <a:t>Electret Microphone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9203C-FEDD-903F-CA27-E4696C57A0B0}"/>
              </a:ext>
            </a:extLst>
          </p:cNvPr>
          <p:cNvSpPr txBox="1"/>
          <p:nvPr/>
        </p:nvSpPr>
        <p:spPr>
          <a:xfrm>
            <a:off x="13734220" y="3755203"/>
            <a:ext cx="192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RWPalladioL-Roma"/>
              </a:rPr>
              <a:t>Switch button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D8756-1555-EC1C-97CD-9F253CDB17B0}"/>
              </a:ext>
            </a:extLst>
          </p:cNvPr>
          <p:cNvSpPr txBox="1"/>
          <p:nvPr/>
        </p:nvSpPr>
        <p:spPr>
          <a:xfrm>
            <a:off x="16439356" y="5930898"/>
            <a:ext cx="192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RWPalladioL-Roma"/>
              </a:rPr>
              <a:t>Display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AD749C-7101-751D-7705-27C40B14C7DF}"/>
              </a:ext>
            </a:extLst>
          </p:cNvPr>
          <p:cNvSpPr txBox="1"/>
          <p:nvPr/>
        </p:nvSpPr>
        <p:spPr>
          <a:xfrm>
            <a:off x="14249951" y="10093562"/>
            <a:ext cx="192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RWPalladioL-Roma"/>
              </a:rPr>
              <a:t>Charger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0951FD-E9DA-5B6B-0CE5-D80074583D40}"/>
              </a:ext>
            </a:extLst>
          </p:cNvPr>
          <p:cNvSpPr txBox="1"/>
          <p:nvPr/>
        </p:nvSpPr>
        <p:spPr>
          <a:xfrm>
            <a:off x="16794184" y="10017629"/>
            <a:ext cx="192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RWPalladioL-Roma"/>
              </a:rPr>
              <a:t>Stethoscope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434547-73BD-57D4-E690-7BF11D1B4194}"/>
              </a:ext>
            </a:extLst>
          </p:cNvPr>
          <p:cNvSpPr txBox="1"/>
          <p:nvPr/>
        </p:nvSpPr>
        <p:spPr>
          <a:xfrm>
            <a:off x="14109155" y="7649266"/>
            <a:ext cx="192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RWPalladioL-Roma"/>
              </a:rPr>
              <a:t>Headphone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0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at is a virus_tf78104741" id="{F41455D0-318E-4830-999E-F58477E69777}" vid="{11D173C9-935D-450A-9A98-C9569F6DA2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What is a virus</Template>
  <TotalTime>741</TotalTime>
  <Words>1076</Words>
  <Application>Microsoft Office PowerPoint</Application>
  <PresentationFormat>Custom</PresentationFormat>
  <Paragraphs>112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ADLaM Display</vt:lpstr>
      <vt:lpstr>Agency FB</vt:lpstr>
      <vt:lpstr>Arial</vt:lpstr>
      <vt:lpstr>Calibri</vt:lpstr>
      <vt:lpstr>Calibri Light</vt:lpstr>
      <vt:lpstr>Google Sans</vt:lpstr>
      <vt:lpstr>URWPalladioL-Roma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Tejas sawant</dc:creator>
  <cp:lastModifiedBy>Tejas sawant</cp:lastModifiedBy>
  <cp:revision>5</cp:revision>
  <dcterms:created xsi:type="dcterms:W3CDTF">2023-10-14T06:48:04Z</dcterms:created>
  <dcterms:modified xsi:type="dcterms:W3CDTF">2023-10-15T15:04:23Z</dcterms:modified>
</cp:coreProperties>
</file>